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06" r:id="rId3"/>
    <p:sldId id="337" r:id="rId4"/>
    <p:sldId id="339" r:id="rId5"/>
    <p:sldId id="327" r:id="rId6"/>
    <p:sldId id="338" r:id="rId7"/>
    <p:sldId id="340" r:id="rId8"/>
    <p:sldId id="341" r:id="rId9"/>
    <p:sldId id="342" r:id="rId10"/>
    <p:sldId id="336" r:id="rId11"/>
    <p:sldId id="332" r:id="rId12"/>
    <p:sldId id="33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80C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1C319-90E1-4CD6-BFA0-3E3001643ACB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C23FC-DA1F-49F1-B10C-6924A063DC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8577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19672" y="476672"/>
            <a:ext cx="7272808" cy="3024336"/>
          </a:xfrm>
        </p:spPr>
        <p:txBody>
          <a:bodyPr>
            <a:normAutofit fontScale="90000"/>
          </a:bodyPr>
          <a:lstStyle/>
          <a:p>
            <a:r>
              <a:rPr lang="ru-RU" sz="7300" dirty="0" smtClean="0">
                <a:solidFill>
                  <a:srgbClr val="FF0000"/>
                </a:solidFill>
              </a:rPr>
              <a:t>АКЦИЯ</a:t>
            </a:r>
            <a:br>
              <a:rPr lang="ru-RU" sz="7300" dirty="0" smtClean="0">
                <a:solidFill>
                  <a:srgbClr val="FF0000"/>
                </a:solidFill>
              </a:rPr>
            </a:br>
            <a:r>
              <a:rPr lang="ru-RU" dirty="0" smtClean="0"/>
              <a:t>ОГАПОУ «Ракитянский агротехнологический техникум» сегодня</a:t>
            </a:r>
            <a:endParaRPr lang="ru-RU" dirty="0"/>
          </a:p>
        </p:txBody>
      </p:sp>
      <p:pic>
        <p:nvPicPr>
          <p:cNvPr id="11" name="Рисунок 10" descr="G:\профессиональные пробы\img1.jpg"/>
          <p:cNvPicPr/>
          <p:nvPr/>
        </p:nvPicPr>
        <p:blipFill>
          <a:blip r:embed="rId2" cstate="print"/>
          <a:srcRect r="80974"/>
          <a:stretch>
            <a:fillRect/>
          </a:stretch>
        </p:blipFill>
        <p:spPr bwMode="auto">
          <a:xfrm>
            <a:off x="0" y="0"/>
            <a:ext cx="14036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428604"/>
            <a:ext cx="1069833" cy="1152128"/>
          </a:xfrm>
          <a:prstGeom prst="rect">
            <a:avLst/>
          </a:prstGeom>
          <a:noFill/>
          <a:ln w="190500" cap="rnd" algn="ctr">
            <a:solidFill>
              <a:srgbClr val="C8C6BD"/>
            </a:solidFill>
            <a:miter lim="800000"/>
            <a:headEnd/>
            <a:tailEnd/>
          </a:ln>
          <a:effectLst>
            <a:outerShdw algn="ctr" rotWithShape="0">
              <a:srgbClr val="000000"/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214290"/>
            <a:ext cx="1368152" cy="14401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3214686"/>
            <a:ext cx="3590002" cy="200026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E:\80 лет профтех\2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3429000"/>
            <a:ext cx="3230073" cy="17533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_98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4899756"/>
            <a:ext cx="3347864" cy="16725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391" b="2853"/>
          <a:stretch>
            <a:fillRect/>
          </a:stretch>
        </p:blipFill>
        <p:spPr bwMode="auto">
          <a:xfrm>
            <a:off x="184520" y="188640"/>
            <a:ext cx="877996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ДОСТИЖЕНИЯ</a:t>
            </a:r>
            <a:endParaRPr lang="ru-RU" dirty="0"/>
          </a:p>
        </p:txBody>
      </p:sp>
      <p:pic>
        <p:nvPicPr>
          <p:cNvPr id="4" name="Рисунок 3" descr="E:\80 лет профтех\INHkhrj4fk8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15628"/>
            <a:ext cx="3111500" cy="23329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E:\80 лет профтех\aIEJUO8vGZQ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4500570"/>
            <a:ext cx="2836700" cy="2088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E:\80 лет профтех\7zocdrewcLs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2500306"/>
            <a:ext cx="1694232" cy="22138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E:\80 лет профтех\lb2eOyTd9Js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674" y="2086899"/>
            <a:ext cx="1449578" cy="22622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/>
          <p:nvPr/>
        </p:nvPicPr>
        <p:blipFill>
          <a:blip r:embed="rId6" cstate="print"/>
          <a:srcRect l="11908" t="11075" r="47788" b="11635"/>
          <a:stretch>
            <a:fillRect/>
          </a:stretch>
        </p:blipFill>
        <p:spPr bwMode="auto">
          <a:xfrm>
            <a:off x="6357950" y="4137925"/>
            <a:ext cx="1838783" cy="2434347"/>
          </a:xfrm>
          <a:prstGeom prst="snip2DiagRect">
            <a:avLst>
              <a:gd name="adj1" fmla="val 9701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E:\80 лет профтех\kCMVCWfgH1w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4286256"/>
            <a:ext cx="1727200" cy="23031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Содержимое 4" descr="F:\80 лет профтех\eXfnKNLmh6U.jpg"/>
          <p:cNvPicPr>
            <a:picLocks noGrp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3357562"/>
            <a:ext cx="2223655" cy="12967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/>
          <p:nvPr/>
        </p:nvPicPr>
        <p:blipFill>
          <a:blip r:embed="rId9" cstate="print"/>
          <a:srcRect l="11664" t="11401" r="47788" b="12613"/>
          <a:stretch>
            <a:fillRect/>
          </a:stretch>
        </p:blipFill>
        <p:spPr bwMode="auto">
          <a:xfrm>
            <a:off x="214282" y="214290"/>
            <a:ext cx="1571636" cy="2143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/>
          <p:cNvPicPr/>
          <p:nvPr/>
        </p:nvPicPr>
        <p:blipFill>
          <a:blip r:embed="rId10" cstate="print"/>
          <a:srcRect l="11408" t="11075" r="47841" b="12378"/>
          <a:stretch>
            <a:fillRect/>
          </a:stretch>
        </p:blipFill>
        <p:spPr bwMode="auto">
          <a:xfrm>
            <a:off x="214282" y="2714620"/>
            <a:ext cx="1424702" cy="2071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 descr="E:\80 лет профтех\1.jpg"/>
          <p:cNvPicPr/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143116"/>
            <a:ext cx="1501541" cy="19423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E:\80 лет профтех\wcQEHNeLQtQ.jpg"/>
          <p:cNvPicPr/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85728"/>
            <a:ext cx="1416297" cy="19911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техникум завтра</a:t>
            </a:r>
            <a:endParaRPr lang="ru-RU" dirty="0"/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102382638" y="104792463"/>
            <a:ext cx="15292387" cy="10971212"/>
            <a:chOff x="107072298" y="108716483"/>
            <a:chExt cx="6220104" cy="2923335"/>
          </a:xfrm>
        </p:grpSpPr>
        <p:sp>
          <p:nvSpPr>
            <p:cNvPr id="4100" name="Rectangle 4" hidden="1"/>
            <p:cNvSpPr>
              <a:spLocks noChangeArrowheads="1"/>
            </p:cNvSpPr>
            <p:nvPr/>
          </p:nvSpPr>
          <p:spPr bwMode="auto">
            <a:xfrm>
              <a:off x="107072298" y="108716483"/>
              <a:ext cx="6220104" cy="2923335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107072298" y="108716483"/>
              <a:ext cx="6220104" cy="2923335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110091998" y="108773918"/>
              <a:ext cx="3143250" cy="2809594"/>
            </a:xfrm>
            <a:prstGeom prst="rect">
              <a:avLst/>
            </a:prstGeom>
            <a:solidFill>
              <a:srgbClr val="FFCC00"/>
            </a:solidFill>
            <a:ln w="25400" algn="ctr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110392048" y="110553359"/>
              <a:ext cx="2476500" cy="92112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4" name="Text Box 8"/>
            <p:cNvSpPr txBox="1">
              <a:spLocks noChangeArrowheads="1"/>
            </p:cNvSpPr>
            <p:nvPr/>
          </p:nvSpPr>
          <p:spPr bwMode="auto">
            <a:xfrm>
              <a:off x="110392048" y="109360046"/>
              <a:ext cx="2476500" cy="67627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smtClean="0">
                  <a:ln>
                    <a:noFill/>
                  </a:ln>
                  <a:solidFill>
                    <a:srgbClr val="8033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ru-RU" sz="48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19.02.08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8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Технология мяса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8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и мясных продуктов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5" name="AutoShape 9"/>
            <p:cNvSpPr>
              <a:spLocks/>
            </p:cNvSpPr>
            <p:nvPr/>
          </p:nvSpPr>
          <p:spPr bwMode="auto">
            <a:xfrm>
              <a:off x="110042554" y="109328610"/>
              <a:ext cx="433387" cy="705970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6" name="AutoShape 10"/>
            <p:cNvSpPr>
              <a:spLocks/>
            </p:cNvSpPr>
            <p:nvPr/>
          </p:nvSpPr>
          <p:spPr bwMode="auto">
            <a:xfrm rot="10800000">
              <a:off x="112845566" y="109328598"/>
              <a:ext cx="433387" cy="705970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107" name="Picture 12" descr="j0400001"/>
            <p:cNvPicPr preferRelativeResize="0">
              <a:picLocks noChangeArrowheads="1"/>
            </p:cNvPicPr>
            <p:nvPr/>
          </p:nvPicPr>
          <p:blipFill>
            <a:blip r:embed="rId2" cstate="print"/>
            <a:srcRect t="73" b="73"/>
            <a:stretch>
              <a:fillRect/>
            </a:stretch>
          </p:blipFill>
          <p:spPr bwMode="auto">
            <a:xfrm>
              <a:off x="107124687" y="110177741"/>
              <a:ext cx="1457320" cy="1407319"/>
            </a:xfrm>
            <a:prstGeom prst="rect">
              <a:avLst/>
            </a:prstGeom>
            <a:noFill/>
            <a:ln w="190500" cap="rnd" algn="ctr">
              <a:solidFill>
                <a:srgbClr val="FFFFFF"/>
              </a:solidFill>
              <a:round/>
              <a:headEnd/>
              <a:tailEnd/>
            </a:ln>
            <a:effectLst>
              <a:outerShdw algn="ctr" rotWithShape="0">
                <a:srgbClr val="000000">
                  <a:alpha val="41000"/>
                </a:srgbClr>
              </a:outerShdw>
            </a:effectLst>
          </p:spPr>
        </p:pic>
        <p:pic>
          <p:nvPicPr>
            <p:cNvPr id="4108" name="Picture 12" descr="j0313974"/>
            <p:cNvPicPr preferRelativeResize="0">
              <a:picLocks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108582010" y="108780433"/>
              <a:ext cx="1454348" cy="1397794"/>
            </a:xfrm>
            <a:prstGeom prst="rect">
              <a:avLst/>
            </a:prstGeom>
            <a:noFill/>
            <a:ln w="190500" cap="rnd" algn="ctr">
              <a:solidFill>
                <a:srgbClr val="FFFFFF"/>
              </a:solidFill>
              <a:round/>
              <a:headEnd/>
              <a:tailEnd/>
            </a:ln>
            <a:effectLst>
              <a:outerShdw algn="ctr" rotWithShape="0">
                <a:srgbClr val="000000">
                  <a:alpha val="41000"/>
                </a:srgbClr>
              </a:outerShdw>
            </a:effectLst>
          </p:spPr>
        </p:pic>
        <p:pic>
          <p:nvPicPr>
            <p:cNvPr id="4109" name="Picture 13" descr="1_1359839763"/>
            <p:cNvPicPr preferRelativeResize="0">
              <a:picLocks noChangeArrowheads="1"/>
            </p:cNvPicPr>
            <p:nvPr/>
          </p:nvPicPr>
          <p:blipFill>
            <a:blip r:embed="rId4" cstate="print">
              <a:grayscl/>
            </a:blip>
            <a:srcRect t="1508" b="1508"/>
            <a:stretch>
              <a:fillRect/>
            </a:stretch>
          </p:blipFill>
          <p:spPr bwMode="auto">
            <a:xfrm>
              <a:off x="107124686" y="108780430"/>
              <a:ext cx="1457325" cy="1397795"/>
            </a:xfrm>
            <a:prstGeom prst="rect">
              <a:avLst/>
            </a:prstGeom>
            <a:noFill/>
            <a:ln w="190500" cap="rnd" algn="ctr">
              <a:solidFill>
                <a:srgbClr val="FFFFFF"/>
              </a:solidFill>
              <a:round/>
              <a:headEnd/>
              <a:tailEnd/>
            </a:ln>
            <a:effectLst>
              <a:outerShdw algn="ctr" rotWithShape="0">
                <a:srgbClr val="000000">
                  <a:alpha val="41000"/>
                </a:srgbClr>
              </a:outerShdw>
            </a:effectLst>
          </p:spPr>
        </p:pic>
        <p:pic>
          <p:nvPicPr>
            <p:cNvPr id="4110" name="Picture 14" descr="j0313965"/>
            <p:cNvPicPr preferRelativeResize="0">
              <a:picLocks noChangeArrowheads="1"/>
            </p:cNvPicPr>
            <p:nvPr/>
          </p:nvPicPr>
          <p:blipFill>
            <a:blip r:embed="rId5" cstate="print">
              <a:grayscl/>
            </a:blip>
            <a:srcRect t="655" b="2618"/>
            <a:stretch>
              <a:fillRect/>
            </a:stretch>
          </p:blipFill>
          <p:spPr bwMode="auto">
            <a:xfrm>
              <a:off x="108582010" y="110177746"/>
              <a:ext cx="1454943" cy="1407319"/>
            </a:xfrm>
            <a:prstGeom prst="rect">
              <a:avLst/>
            </a:prstGeom>
            <a:noFill/>
            <a:ln w="190500" cap="rnd" algn="ctr">
              <a:solidFill>
                <a:srgbClr val="FFFFFF"/>
              </a:solidFill>
              <a:round/>
              <a:headEnd/>
              <a:tailEnd/>
            </a:ln>
            <a:effectLst>
              <a:outerShdw algn="ctr" rotWithShape="0">
                <a:srgbClr val="000000">
                  <a:alpha val="41000"/>
                </a:srgbClr>
              </a:outerShdw>
            </a:effectLst>
          </p:spPr>
        </p:pic>
        <p:sp>
          <p:nvSpPr>
            <p:cNvPr id="4111" name="Line 15"/>
            <p:cNvSpPr>
              <a:spLocks noChangeShapeType="1"/>
            </p:cNvSpPr>
            <p:nvPr/>
          </p:nvSpPr>
          <p:spPr bwMode="auto">
            <a:xfrm flipH="1">
              <a:off x="107122581" y="109682996"/>
              <a:ext cx="2914650" cy="1"/>
            </a:xfrm>
            <a:prstGeom prst="lin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2" name="Text Box 16"/>
            <p:cNvSpPr txBox="1">
              <a:spLocks noChangeArrowheads="1"/>
            </p:cNvSpPr>
            <p:nvPr/>
          </p:nvSpPr>
          <p:spPr bwMode="auto">
            <a:xfrm>
              <a:off x="110392048" y="110189504"/>
              <a:ext cx="2476500" cy="28575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Квалификация—</a:t>
              </a:r>
              <a:r>
                <a:rPr kumimoji="0" lang="ru-RU" sz="28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Техник-технолог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14" name="Group 18"/>
          <p:cNvGrpSpPr>
            <a:grpSpLocks/>
          </p:cNvGrpSpPr>
          <p:nvPr/>
        </p:nvGrpSpPr>
        <p:grpSpPr bwMode="auto">
          <a:xfrm>
            <a:off x="102382638" y="104792463"/>
            <a:ext cx="15292387" cy="10971212"/>
            <a:chOff x="107072298" y="108716483"/>
            <a:chExt cx="6220104" cy="2923335"/>
          </a:xfrm>
        </p:grpSpPr>
        <p:sp>
          <p:nvSpPr>
            <p:cNvPr id="4115" name="Rectangle 19" hidden="1"/>
            <p:cNvSpPr>
              <a:spLocks noChangeArrowheads="1"/>
            </p:cNvSpPr>
            <p:nvPr/>
          </p:nvSpPr>
          <p:spPr bwMode="auto">
            <a:xfrm>
              <a:off x="107072298" y="108716483"/>
              <a:ext cx="6220104" cy="2923335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6" name="Rectangle 20"/>
            <p:cNvSpPr>
              <a:spLocks noChangeArrowheads="1"/>
            </p:cNvSpPr>
            <p:nvPr/>
          </p:nvSpPr>
          <p:spPr bwMode="auto">
            <a:xfrm>
              <a:off x="107072298" y="108716483"/>
              <a:ext cx="6220104" cy="2923335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7" name="Rectangle 21"/>
            <p:cNvSpPr>
              <a:spLocks noChangeArrowheads="1"/>
            </p:cNvSpPr>
            <p:nvPr/>
          </p:nvSpPr>
          <p:spPr bwMode="auto">
            <a:xfrm>
              <a:off x="110091998" y="108773918"/>
              <a:ext cx="3143250" cy="2809594"/>
            </a:xfrm>
            <a:prstGeom prst="rect">
              <a:avLst/>
            </a:prstGeom>
            <a:solidFill>
              <a:srgbClr val="FFCC00"/>
            </a:solidFill>
            <a:ln w="25400" algn="ctr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8" name="Text Box 22"/>
            <p:cNvSpPr txBox="1">
              <a:spLocks noChangeArrowheads="1"/>
            </p:cNvSpPr>
            <p:nvPr/>
          </p:nvSpPr>
          <p:spPr bwMode="auto">
            <a:xfrm>
              <a:off x="110392048" y="110553359"/>
              <a:ext cx="2476500" cy="92112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9" name="Text Box 23"/>
            <p:cNvSpPr txBox="1">
              <a:spLocks noChangeArrowheads="1"/>
            </p:cNvSpPr>
            <p:nvPr/>
          </p:nvSpPr>
          <p:spPr bwMode="auto">
            <a:xfrm>
              <a:off x="110392048" y="109360046"/>
              <a:ext cx="2476500" cy="67627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smtClean="0">
                  <a:ln>
                    <a:noFill/>
                  </a:ln>
                  <a:solidFill>
                    <a:srgbClr val="8033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ru-RU" sz="48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19.02.08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8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Технология мяса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8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и мясных продуктов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0" name="AutoShape 24"/>
            <p:cNvSpPr>
              <a:spLocks/>
            </p:cNvSpPr>
            <p:nvPr/>
          </p:nvSpPr>
          <p:spPr bwMode="auto">
            <a:xfrm>
              <a:off x="110042554" y="109328610"/>
              <a:ext cx="433387" cy="705970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1" name="AutoShape 25"/>
            <p:cNvSpPr>
              <a:spLocks/>
            </p:cNvSpPr>
            <p:nvPr/>
          </p:nvSpPr>
          <p:spPr bwMode="auto">
            <a:xfrm rot="10800000">
              <a:off x="112845566" y="109328598"/>
              <a:ext cx="433387" cy="705970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122" name="Picture 12" descr="j0400001"/>
            <p:cNvPicPr preferRelativeResize="0">
              <a:picLocks noChangeArrowheads="1"/>
            </p:cNvPicPr>
            <p:nvPr/>
          </p:nvPicPr>
          <p:blipFill>
            <a:blip r:embed="rId2" cstate="print"/>
            <a:srcRect t="73" b="73"/>
            <a:stretch>
              <a:fillRect/>
            </a:stretch>
          </p:blipFill>
          <p:spPr bwMode="auto">
            <a:xfrm>
              <a:off x="107124687" y="110177741"/>
              <a:ext cx="1457320" cy="1407319"/>
            </a:xfrm>
            <a:prstGeom prst="rect">
              <a:avLst/>
            </a:prstGeom>
            <a:noFill/>
            <a:ln w="190500" cap="rnd" algn="ctr">
              <a:solidFill>
                <a:srgbClr val="FFFFFF"/>
              </a:solidFill>
              <a:round/>
              <a:headEnd/>
              <a:tailEnd/>
            </a:ln>
            <a:effectLst>
              <a:outerShdw algn="ctr" rotWithShape="0">
                <a:srgbClr val="000000">
                  <a:alpha val="41000"/>
                </a:srgbClr>
              </a:outerShdw>
            </a:effectLst>
          </p:spPr>
        </p:pic>
        <p:pic>
          <p:nvPicPr>
            <p:cNvPr id="4123" name="Picture 27" descr="j0313974"/>
            <p:cNvPicPr preferRelativeResize="0">
              <a:picLocks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108582010" y="108780433"/>
              <a:ext cx="1454348" cy="1397794"/>
            </a:xfrm>
            <a:prstGeom prst="rect">
              <a:avLst/>
            </a:prstGeom>
            <a:noFill/>
            <a:ln w="190500" cap="rnd" algn="ctr">
              <a:solidFill>
                <a:srgbClr val="FFFFFF"/>
              </a:solidFill>
              <a:round/>
              <a:headEnd/>
              <a:tailEnd/>
            </a:ln>
            <a:effectLst>
              <a:outerShdw algn="ctr" rotWithShape="0">
                <a:srgbClr val="000000">
                  <a:alpha val="41000"/>
                </a:srgbClr>
              </a:outerShdw>
            </a:effectLst>
          </p:spPr>
        </p:pic>
        <p:pic>
          <p:nvPicPr>
            <p:cNvPr id="4124" name="Picture 28" descr="1_1359839763"/>
            <p:cNvPicPr preferRelativeResize="0">
              <a:picLocks noChangeArrowheads="1"/>
            </p:cNvPicPr>
            <p:nvPr/>
          </p:nvPicPr>
          <p:blipFill>
            <a:blip r:embed="rId4" cstate="print">
              <a:grayscl/>
            </a:blip>
            <a:srcRect t="1508" b="1508"/>
            <a:stretch>
              <a:fillRect/>
            </a:stretch>
          </p:blipFill>
          <p:spPr bwMode="auto">
            <a:xfrm>
              <a:off x="107124686" y="108780430"/>
              <a:ext cx="1457325" cy="1397795"/>
            </a:xfrm>
            <a:prstGeom prst="rect">
              <a:avLst/>
            </a:prstGeom>
            <a:noFill/>
            <a:ln w="190500" cap="rnd" algn="ctr">
              <a:solidFill>
                <a:srgbClr val="FFFFFF"/>
              </a:solidFill>
              <a:round/>
              <a:headEnd/>
              <a:tailEnd/>
            </a:ln>
            <a:effectLst>
              <a:outerShdw algn="ctr" rotWithShape="0">
                <a:srgbClr val="000000">
                  <a:alpha val="41000"/>
                </a:srgbClr>
              </a:outerShdw>
            </a:effectLst>
          </p:spPr>
        </p:pic>
        <p:pic>
          <p:nvPicPr>
            <p:cNvPr id="4125" name="Picture 29" descr="j0313965"/>
            <p:cNvPicPr preferRelativeResize="0">
              <a:picLocks noChangeArrowheads="1"/>
            </p:cNvPicPr>
            <p:nvPr/>
          </p:nvPicPr>
          <p:blipFill>
            <a:blip r:embed="rId5" cstate="print">
              <a:grayscl/>
            </a:blip>
            <a:srcRect t="655" b="2618"/>
            <a:stretch>
              <a:fillRect/>
            </a:stretch>
          </p:blipFill>
          <p:spPr bwMode="auto">
            <a:xfrm>
              <a:off x="108582010" y="110177746"/>
              <a:ext cx="1454943" cy="1407319"/>
            </a:xfrm>
            <a:prstGeom prst="rect">
              <a:avLst/>
            </a:prstGeom>
            <a:noFill/>
            <a:ln w="190500" cap="rnd" algn="ctr">
              <a:solidFill>
                <a:srgbClr val="FFFFFF"/>
              </a:solidFill>
              <a:round/>
              <a:headEnd/>
              <a:tailEnd/>
            </a:ln>
            <a:effectLst>
              <a:outerShdw algn="ctr" rotWithShape="0">
                <a:srgbClr val="000000">
                  <a:alpha val="41000"/>
                </a:srgbClr>
              </a:outerShdw>
            </a:effectLst>
          </p:spPr>
        </p:pic>
        <p:sp>
          <p:nvSpPr>
            <p:cNvPr id="4126" name="Line 30"/>
            <p:cNvSpPr>
              <a:spLocks noChangeShapeType="1"/>
            </p:cNvSpPr>
            <p:nvPr/>
          </p:nvSpPr>
          <p:spPr bwMode="auto">
            <a:xfrm flipH="1">
              <a:off x="107122581" y="109682996"/>
              <a:ext cx="2914650" cy="1"/>
            </a:xfrm>
            <a:prstGeom prst="lin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7" name="Text Box 31"/>
            <p:cNvSpPr txBox="1">
              <a:spLocks noChangeArrowheads="1"/>
            </p:cNvSpPr>
            <p:nvPr/>
          </p:nvSpPr>
          <p:spPr bwMode="auto">
            <a:xfrm>
              <a:off x="110392048" y="110189504"/>
              <a:ext cx="2476500" cy="28575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Квалификация—</a:t>
              </a:r>
              <a:r>
                <a:rPr kumimoji="0" lang="ru-RU" sz="28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Техник-технолог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2" name="Содержимое 31" descr="G:\фотомммм\20200901_104048.jpg"/>
          <p:cNvPicPr>
            <a:picLocks noGrp="1"/>
          </p:cNvPicPr>
          <p:nvPr>
            <p:ph idx="1"/>
          </p:nvPr>
        </p:nvPicPr>
        <p:blipFill>
          <a:blip r:embed="rId6" cstate="print"/>
          <a:srcRect l="6270" t="14348" r="3417" b="10000"/>
          <a:stretch>
            <a:fillRect/>
          </a:stretch>
        </p:blipFill>
        <p:spPr bwMode="auto">
          <a:xfrm>
            <a:off x="457200" y="1357298"/>
            <a:ext cx="8229600" cy="50006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77809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Обучение ведется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G:\профессиональные пробы\img1.jpg"/>
          <p:cNvPicPr>
            <a:picLocks noGrp="1"/>
          </p:cNvPicPr>
          <p:nvPr>
            <p:ph idx="1"/>
          </p:nvPr>
        </p:nvPicPr>
        <p:blipFill>
          <a:blip r:embed="rId2" cstate="print"/>
          <a:srcRect r="80974"/>
          <a:stretch>
            <a:fillRect/>
          </a:stretch>
        </p:blipFill>
        <p:spPr bwMode="auto">
          <a:xfrm>
            <a:off x="0" y="0"/>
            <a:ext cx="14036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008112" cy="940905"/>
          </a:xfrm>
          <a:prstGeom prst="rect">
            <a:avLst/>
          </a:prstGeom>
          <a:noFill/>
          <a:ln w="190500" cap="rnd" algn="ctr">
            <a:solidFill>
              <a:srgbClr val="C8C6BD"/>
            </a:solidFill>
            <a:miter lim="800000"/>
            <a:headEnd/>
            <a:tailEnd/>
          </a:ln>
          <a:effectLst>
            <a:outerShdw algn="ctr" rotWithShape="0">
              <a:srgbClr val="000000"/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763688" y="1700808"/>
            <a:ext cx="5112568" cy="4536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/>
              <a:t>по специальностям: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Электрификация и автоматизация сельского хозяйства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Технология производства и переработки сельскохозяйственной продукции 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Зоотехния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Эксплуатация и ремонт сельскохозяйственной техники и оборудования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Автоматизация технологических </a:t>
            </a:r>
          </a:p>
          <a:p>
            <a:r>
              <a:rPr lang="ru-RU" sz="2000" dirty="0" smtClean="0"/>
              <a:t>процессов и производств</a:t>
            </a:r>
          </a:p>
          <a:p>
            <a:pPr algn="ctr"/>
            <a:endParaRPr lang="ru-RU" sz="2000" b="1" u="sng" dirty="0" smtClean="0"/>
          </a:p>
          <a:p>
            <a:pPr algn="ctr"/>
            <a:r>
              <a:rPr lang="ru-RU" sz="2000" b="1" u="sng" dirty="0" smtClean="0"/>
              <a:t>по профессиям: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Повар, кондитер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Токарь-универсал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Рабочий зеленого хозяйства</a:t>
            </a:r>
          </a:p>
          <a:p>
            <a:pPr algn="ctr"/>
            <a:endParaRPr lang="ru-RU" dirty="0"/>
          </a:p>
        </p:txBody>
      </p:sp>
      <p:pic>
        <p:nvPicPr>
          <p:cNvPr id="13313" name="Picture 1" descr="20190625_092256"/>
          <p:cNvPicPr>
            <a:picLocks noChangeAspect="1" noChangeArrowheads="1"/>
          </p:cNvPicPr>
          <p:nvPr/>
        </p:nvPicPr>
        <p:blipFill>
          <a:blip r:embed="rId4" cstate="print"/>
          <a:srcRect l="6335" r="6335"/>
          <a:stretch>
            <a:fillRect/>
          </a:stretch>
        </p:blipFill>
        <p:spPr bwMode="auto">
          <a:xfrm>
            <a:off x="8028384" y="1556792"/>
            <a:ext cx="936104" cy="15121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5201816"/>
            <a:ext cx="1152128" cy="1656184"/>
          </a:xfrm>
          <a:prstGeom prst="snip2DiagRect">
            <a:avLst>
              <a:gd name="adj1" fmla="val 21731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5" name="Picture 3" descr="IMG_16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476672"/>
            <a:ext cx="1656184" cy="1020680"/>
          </a:xfrm>
          <a:prstGeom prst="snip2DiagRect">
            <a:avLst>
              <a:gd name="adj1" fmla="val 2569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6" name="Picture 4" descr="20190621_110244"/>
          <p:cNvPicPr>
            <a:picLocks noChangeAspect="1" noChangeArrowheads="1"/>
          </p:cNvPicPr>
          <p:nvPr/>
        </p:nvPicPr>
        <p:blipFill>
          <a:blip r:embed="rId7" cstate="print"/>
          <a:srcRect r="25000"/>
          <a:stretch>
            <a:fillRect/>
          </a:stretch>
        </p:blipFill>
        <p:spPr bwMode="auto">
          <a:xfrm>
            <a:off x="5868144" y="2780928"/>
            <a:ext cx="1416421" cy="12751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7" name="Picture 5" descr="IMG-20191226-WA003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3068960"/>
            <a:ext cx="1724030" cy="1368152"/>
          </a:xfrm>
          <a:prstGeom prst="snip2DiagRect">
            <a:avLst>
              <a:gd name="adj1" fmla="val 1032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8" name="Picture 6" descr="IMG-20191127-WA000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1484784"/>
            <a:ext cx="1080120" cy="15121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7" descr="IMG-20200219-WA00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96336" y="4365104"/>
            <a:ext cx="1368152" cy="1224136"/>
          </a:xfrm>
          <a:prstGeom prst="snip2DiagRect">
            <a:avLst>
              <a:gd name="adj1" fmla="val 0"/>
              <a:gd name="adj2" fmla="val 19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7" descr="IMG_20200513_131422"/>
          <p:cNvPicPr>
            <a:picLocks noChangeAspect="1" noChangeArrowheads="1"/>
          </p:cNvPicPr>
          <p:nvPr/>
        </p:nvPicPr>
        <p:blipFill>
          <a:blip r:embed="rId11" cstate="print"/>
          <a:srcRect t="21674" r="37699" b="9265"/>
          <a:stretch>
            <a:fillRect/>
          </a:stretch>
        </p:blipFill>
        <p:spPr bwMode="auto">
          <a:xfrm>
            <a:off x="7452320" y="5589240"/>
            <a:ext cx="1512168" cy="1152128"/>
          </a:xfrm>
          <a:prstGeom prst="snip2DiagRect">
            <a:avLst>
              <a:gd name="adj1" fmla="val 4689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20" name="Picture 8" descr="IMG-20190524-WA00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44208" y="3861048"/>
            <a:ext cx="1082898" cy="1584176"/>
          </a:xfrm>
          <a:prstGeom prst="snip2DiagRect">
            <a:avLst>
              <a:gd name="adj1" fmla="val 0"/>
              <a:gd name="adj2" fmla="val 29735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814"/>
          <a:stretch>
            <a:fillRect/>
          </a:stretch>
        </p:blipFill>
        <p:spPr bwMode="auto">
          <a:xfrm>
            <a:off x="251520" y="188640"/>
            <a:ext cx="8745723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654097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52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543" t="16542" r="5452" b="8681"/>
          <a:stretch>
            <a:fillRect/>
          </a:stretch>
        </p:blipFill>
        <p:spPr bwMode="auto">
          <a:xfrm>
            <a:off x="179512" y="260648"/>
            <a:ext cx="867645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54097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591" r="2104"/>
          <a:stretch>
            <a:fillRect/>
          </a:stretch>
        </p:blipFill>
        <p:spPr bwMode="auto">
          <a:xfrm>
            <a:off x="251520" y="260648"/>
            <a:ext cx="881158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223"/>
          <a:stretch>
            <a:fillRect/>
          </a:stretch>
        </p:blipFill>
        <p:spPr bwMode="auto">
          <a:xfrm>
            <a:off x="179512" y="188640"/>
            <a:ext cx="8850843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14" t="5405" r="1614"/>
          <a:stretch>
            <a:fillRect/>
          </a:stretch>
        </p:blipFill>
        <p:spPr bwMode="auto">
          <a:xfrm>
            <a:off x="179512" y="260648"/>
            <a:ext cx="8644869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994</TotalTime>
  <Words>38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АКЦИЯ ОГАПОУ «Ракитянский агротехнологический техникум» сегодня</vt:lpstr>
      <vt:lpstr>Обучение ведется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НАШИ ДОСТИЖЕНИЯ</vt:lpstr>
      <vt:lpstr>Наш техникум завтра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48</cp:revision>
  <dcterms:modified xsi:type="dcterms:W3CDTF">2020-09-04T08:27:01Z</dcterms:modified>
</cp:coreProperties>
</file>