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2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1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9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53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30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6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8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0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3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8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0808"/>
            <a:ext cx="9180512" cy="273630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7363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КИБЕРГИГИЕНА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2703"/>
            <a:ext cx="149704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tt_204\Downloads\image171-566x7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850" y="3573015"/>
            <a:ext cx="2585662" cy="328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83456" y="433287"/>
            <a:ext cx="519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70079"/>
          </a:xfrm>
        </p:spPr>
        <p:txBody>
          <a:bodyPr>
            <a:normAutofit/>
          </a:bodyPr>
          <a:lstStyle/>
          <a:p>
            <a:pPr marL="133985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в цифровом мире дает нам новые широкие возможности, но и таит серьезные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опасности</a:t>
            </a:r>
          </a:p>
          <a:p>
            <a:pPr marL="0" indent="0" algn="just"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Несоблюдение элементарных правил может привести к краже ваших данных и финансов. Безопасность в сети зависит не только от компаний и государства, но и от вас.</a:t>
            </a:r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Ratt_204\Downloads\image040-1-720x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70" y="593485"/>
            <a:ext cx="213285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652120" y="5770130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Хорошая новость: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кибергигиена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просто!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3"/>
            <a:ext cx="3744416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Немного статистики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631017"/>
            <a:ext cx="3506775" cy="15099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123456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популярный пароль среди пользователей Рунета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631017"/>
            <a:ext cx="3506775" cy="15099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 миллионов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россиян стали жертвами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хакерских атак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501008"/>
            <a:ext cx="3506775" cy="15099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Меньше двух секунд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требуется для взлома любого пароля до 6 символов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3501007"/>
            <a:ext cx="3506775" cy="15099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59%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пользователей используют один и тот же пароль для всех аккаунтов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64523" y="5229199"/>
            <a:ext cx="3506775" cy="15099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80 % угроз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защищает соблюдение простых правил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кибербезопасности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Ratt_204\Downloads\image023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474" y="1653949"/>
            <a:ext cx="3851920" cy="224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4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кибергигиены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592" y="1340768"/>
            <a:ext cx="8229600" cy="460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Создавайте надежные пароли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6408" y="20608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t"/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Надежные пароли не обязательно сложные для запоминания</a:t>
            </a:r>
          </a:p>
          <a:p>
            <a:pPr fontAlgn="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24208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 запомнить фразу, связанную с жизненной ситуацией, и превратить ее в надежный пароль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79510" y="3398502"/>
            <a:ext cx="4546289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делает пароль надежным?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0553" y="5514527"/>
            <a:ext cx="2627679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верхнего и нижнего регистра, чисел 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символов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4293096"/>
            <a:ext cx="2627679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Длина пароля 10 или более символов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93133" y="4282502"/>
            <a:ext cx="2627679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случайных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комбинаций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0" y="5514527"/>
            <a:ext cx="2627679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Отсутствие простых комбинаций букв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96099" y="5514527"/>
            <a:ext cx="2627679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Отсутствие публичной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Ratt_204\Downloads\image054-2-608x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059" y="3855944"/>
            <a:ext cx="1559368" cy="184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9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кибергигиены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9592" y="1340768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Будьте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внимательны к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письмам со ссылками и файлами</a:t>
            </a:r>
          </a:p>
          <a:p>
            <a:pPr marL="0" indent="0" algn="ctr">
              <a:buFont typeface="Arial" pitchFamily="34" charset="0"/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9592" y="1844824"/>
            <a:ext cx="3876384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Безличное обращение</a:t>
            </a:r>
          </a:p>
          <a:p>
            <a:pPr algn="just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Часто мошенники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фишинговых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письмах используют обращения вроде «Дорогой клиент!» или «Уважаемый сотрудник!». Рассылки у них чаще всего массовые, да и имена адресатов не всегда известны. Но в последнее время участились случаи именных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фишинговых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атак. Имена для них могут браться из слитых баз данных различных сервисов, которыми вы пользуетесь.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1861835"/>
            <a:ext cx="4356419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Слегка измененные названия известных брендов</a:t>
            </a:r>
          </a:p>
          <a:p>
            <a:pPr algn="just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Помните легендарные кроссовки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Abibas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? Их дело живет. Мошенники, опять же рассчитывая на вашу невнимательность или незнание, делают ссылки с именами известных компаний или брендов с небольшим изменением: aplle.com или qoogle.com (не переходите по этим адресам!).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4185205"/>
            <a:ext cx="4356420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Просьба ввести пароль или логин</a:t>
            </a:r>
          </a:p>
          <a:p>
            <a:pPr algn="just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Вам может прийти письмо от банка с предупреждением о взломе аккаунта. Чтобы поменять логин и пароль нужно срочно перейти по ссылке в письме и ввести старые логин и пароль. Такое письмо однозначно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фишинговое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Ни один банк, сервис, доставка, служба — никто, кто не хочет вас обмануть, не станет спрашивать ваши пароль и логин. Они нужны только для входа в личный кабинет.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9592" y="4645591"/>
            <a:ext cx="3876384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Срочность</a:t>
            </a:r>
          </a:p>
          <a:p>
            <a:pPr algn="just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Мошенникам важно, чтобы вы не начали думать. Из-за этого они часто используют срочность. В письме будет какое-нибудь «последнее предупреждение», «срочная проверка», «скорая блокировка» или «внезапный выигрыш». </a:t>
            </a:r>
          </a:p>
        </p:txBody>
      </p:sp>
    </p:spTree>
    <p:extLst>
      <p:ext uri="{BB962C8B-B14F-4D97-AF65-F5344CB8AC3E}">
        <p14:creationId xmlns:p14="http://schemas.microsoft.com/office/powerpoint/2010/main" val="2502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кибергигиены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2388" y="2492896"/>
            <a:ext cx="6378408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скачивайте файлы</a:t>
            </a:r>
            <a:br>
              <a:rPr lang="ru-RU" sz="1800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 непроверенных </a:t>
            </a:r>
            <a:r>
              <a:rPr lang="ru-RU" sz="18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источников</a:t>
            </a:r>
            <a:endParaRPr lang="ru-RU" sz="1800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9592" y="1340768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Будьте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внимательны к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письмам со ссылками и 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файлами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Ratt_204\Downloads\image022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8" y="1823136"/>
            <a:ext cx="2627784" cy="197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44008" y="5661248"/>
            <a:ext cx="423662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baseline="30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Скачивайте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программы только из официальных источников: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маркетов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официальных сайтов организации.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3311863"/>
            <a:ext cx="457200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t"/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 2021 году в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Store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заблокировали 1,2 млн вредоносных приложений. На сторонних ресурсах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модерацию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 проводят, поэтому опасность скачать вредоносное приложение вырастает в разы.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933056"/>
            <a:ext cx="4104456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видом бесплатных программ (особенно, дорогих) мошенники могут замаскировать зловредное ПО. Задачами такого ПО могут быть: кража ваших данных (логинов, паролей, фото, контактов), перехват любой вводимой на устройстве информации, подписка на платные услуги, сбор информации в рекламных целях.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кибергигиены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261" y="1888232"/>
            <a:ext cx="7956963" cy="254888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 не знаете, кому принадлежит открытая сеть, не нужно вводить свои данные для регистрации. Особенно, если вам предлагают зарегистрироваться через аккаунт социальных сетей,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пр. - после регистрации вы можете потерять к ним доступ. И еще пара советов: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9592" y="1340768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инимизируйте использование открытого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i-Fi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3675" y="3282950"/>
            <a:ext cx="45720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Кибермошенники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создать поддельную сеть и через нее получить доступ к вашим данным. Чаще всего название сети будет максимально похоже на настоящее, например,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Rakitnoe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 кафе или отеле в случае сомнений в названии сети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всегда уточняйте его у сотрудников заведения.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8936" y="3645024"/>
            <a:ext cx="337025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Используйте VPN-сервисы при подключении к публичным сетям: так весь трафик будет передаваться в зашифрованном виде и мошенники не смогут получить к ним доступ.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Чек-лист правил поведения в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интернете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05088" indent="-457200" algn="just" fontAlgn="ctr">
              <a:buFont typeface="Wingdings" pitchFamily="2" charset="2"/>
              <a:buChar char="ü"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Пароль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147888" indent="0" algn="just" font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сложные пароли, используйте двухфакторную аутентификацию и менеджер паролей.</a:t>
            </a:r>
          </a:p>
          <a:p>
            <a:pPr marL="2605088" indent="-457200" algn="just" fontAlgn="ctr">
              <a:buFont typeface="Wingdings" pitchFamily="2" charset="2"/>
              <a:buChar char="ü"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Интернет-браузер</a:t>
            </a:r>
          </a:p>
          <a:p>
            <a:pPr marL="2147888" indent="0" algn="just" font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Отключите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автоматическое запоминание паролей, банковских карт, не оставляйте цифровой след.</a:t>
            </a:r>
          </a:p>
          <a:p>
            <a:pPr marL="2605088" indent="-457200" algn="just" fontAlgn="ctr">
              <a:buFont typeface="Wingdings" pitchFamily="2" charset="2"/>
              <a:buChar char="ü"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Электронная почта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7888" indent="0" algn="just" font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Включите спам-фильтр, заведите отдельную почту и телефон для регистрации личных кабинетов на развлекательных и информационных ресурсах, игнорируйте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фишинговые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письма.</a:t>
            </a:r>
          </a:p>
          <a:p>
            <a:pPr marL="2605088" indent="-457200" algn="just" fontAlgn="ctr">
              <a:buFont typeface="Wingdings" pitchFamily="2" charset="2"/>
              <a:buChar char="ü"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Социальные сети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7888" indent="0" algn="just" font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Закрывайте свои профили и списки друзей.</a:t>
            </a:r>
          </a:p>
          <a:p>
            <a:pPr marL="2605088" indent="-457200" algn="just" fontAlgn="ctr">
              <a:buFont typeface="Wingdings" pitchFamily="2" charset="2"/>
              <a:buChar char="ü"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Онлайн-покупки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47888" indent="0" algn="just" font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Вводите данные своей банковской карты только на защищённых сайтах, не совершайте покупки, используя бесплатный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Wi-Fi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 общественных местах.</a:t>
            </a:r>
          </a:p>
          <a:p>
            <a:endParaRPr lang="ru-RU" dirty="0"/>
          </a:p>
        </p:txBody>
      </p:sp>
      <p:pic>
        <p:nvPicPr>
          <p:cNvPr id="4" name="Picture 2" descr="C:\Users\Ratt_204\Downloads\q7AGFgy3lWY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8523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8116" y="162598"/>
            <a:ext cx="24977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Ракитянский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агротехнологический техникум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Ratt_204\Downloads\image018-1-720x7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29" y="2132856"/>
            <a:ext cx="3284984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540264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Будь в безопасности</a:t>
            </a:r>
            <a:endParaRPr lang="ru-RU" sz="1200" b="1" cap="al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443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КИБЕРГИГИЕНА</vt:lpstr>
      <vt:lpstr>Презентация PowerPoint</vt:lpstr>
      <vt:lpstr>Презентация PowerPoint</vt:lpstr>
      <vt:lpstr>Правила кибергигиены</vt:lpstr>
      <vt:lpstr>Правила кибергигиены</vt:lpstr>
      <vt:lpstr>Правила кибергигиены</vt:lpstr>
      <vt:lpstr>Правила кибергигиены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Противодействие киберпреступлениям в отношении студентов </dc:title>
  <dc:creator>Ratt_204</dc:creator>
  <cp:lastModifiedBy>Ratt_204</cp:lastModifiedBy>
  <cp:revision>8</cp:revision>
  <dcterms:created xsi:type="dcterms:W3CDTF">2024-02-07T07:15:42Z</dcterms:created>
  <dcterms:modified xsi:type="dcterms:W3CDTF">2024-02-07T08:36:56Z</dcterms:modified>
</cp:coreProperties>
</file>