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1" r:id="rId2"/>
    <p:sldId id="343" r:id="rId3"/>
    <p:sldId id="344" r:id="rId4"/>
    <p:sldId id="334" r:id="rId5"/>
    <p:sldId id="345" r:id="rId6"/>
    <p:sldId id="346" r:id="rId7"/>
    <p:sldId id="335" r:id="rId8"/>
    <p:sldId id="337" r:id="rId9"/>
    <p:sldId id="336" r:id="rId10"/>
    <p:sldId id="338" r:id="rId11"/>
    <p:sldId id="341" r:id="rId12"/>
    <p:sldId id="342" r:id="rId13"/>
    <p:sldId id="29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DB110A2-1268-47C2-A5D8-F8292C8DD4A0}">
          <p14:sldIdLst>
            <p14:sldId id="281"/>
            <p14:sldId id="343"/>
            <p14:sldId id="344"/>
            <p14:sldId id="334"/>
            <p14:sldId id="345"/>
            <p14:sldId id="346"/>
            <p14:sldId id="335"/>
            <p14:sldId id="337"/>
            <p14:sldId id="336"/>
            <p14:sldId id="338"/>
            <p14:sldId id="341"/>
            <p14:sldId id="342"/>
            <p14:sldId id="298"/>
          </p14:sldIdLst>
        </p14:section>
        <p14:section name="Раздел без заголовка" id="{FB4E94A4-3B3E-4F3F-896F-68B0BDC30F1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1596"/>
    <a:srgbClr val="FF0000"/>
    <a:srgbClr val="CC0099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88377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1BB11-2D62-4326-9928-B1F0AF86F0C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24C0D-382E-4168-82D9-12444F430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27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24C0D-382E-4168-82D9-12444F4301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238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69A9DA-C0ED-46BA-95FA-D5FE52560B1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B627EF-A2DB-4C0B-B5B6-C3F7F40D07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мблема технику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1071539" y="285728"/>
            <a:ext cx="8072462" cy="62007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600" b="1" dirty="0" smtClean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ВНУТРЕННЕЙ И КАДРОВОЙ ПОЛИТИКИ БЕЛГОРОДСКОЙ ОБЛАСТИ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«РАКИТЯНСКИЙ АГРОТЕХНОЛОГИЧЕСКИЙ ТЕХНИКУМ»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19.02.08 Технология мяса и мясных продуктов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№20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Органолептическая оценка изделий колбасных в соответствии ГОСТ (колбаса вареная Докторская ГОСТ Р 52196-2011)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курс 03.01.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производства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колбасных  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курс группа  2.4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 Ю.А.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/>
              <a:t> </a:t>
            </a:r>
            <a:r>
              <a:rPr lang="ru-RU" sz="1800" b="1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0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рецептуры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2017-2018 учебный год\открытый урок\f51cf0011d36d497745928fe7e7ab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6667504" cy="4979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143404" cy="5048272"/>
          </a:xfrm>
        </p:spPr>
        <p:txBody>
          <a:bodyPr/>
          <a:lstStyle/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ГОСТ 52196-2011. Органолептическая оценка изделий колбасных вареных;</a:t>
            </a:r>
          </a:p>
          <a:p>
            <a:pPr marL="0" indent="32400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В.Г. Современное производство колбасных и солено-копченых изделий стр.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179-184.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31248" t="14247" r="28370"/>
          <a:stretch>
            <a:fillRect/>
          </a:stretch>
        </p:blipFill>
        <p:spPr bwMode="auto">
          <a:xfrm>
            <a:off x="4643438" y="1214422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G:\2017-2018 учебный год\открытый урок\картинки\i-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11999"/>
            <a:ext cx="2857488" cy="404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500_F_18314704_YtTcN6yplEeQJhEYXaOB443VMdScCgBa.jpg"/>
          <p:cNvPicPr>
            <a:picLocks noChangeAspect="1" noChangeArrowheads="1"/>
          </p:cNvPicPr>
          <p:nvPr/>
        </p:nvPicPr>
        <p:blipFill>
          <a:blip r:embed="rId2"/>
          <a:srcRect b="9225"/>
          <a:stretch>
            <a:fillRect/>
          </a:stretch>
        </p:blipFill>
        <p:spPr bwMode="auto">
          <a:xfrm>
            <a:off x="4658265" y="2428868"/>
            <a:ext cx="4485735" cy="407194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2017-2018 учебный год\открытый урок\i-135.jpg"/>
          <p:cNvPicPr>
            <a:picLocks noChangeAspect="1" noChangeArrowheads="1"/>
          </p:cNvPicPr>
          <p:nvPr/>
        </p:nvPicPr>
        <p:blipFill>
          <a:blip r:embed="rId3"/>
          <a:srcRect t="10224" r="6625" b="16501"/>
          <a:stretch>
            <a:fillRect/>
          </a:stretch>
        </p:blipFill>
        <p:spPr bwMode="auto">
          <a:xfrm>
            <a:off x="214282" y="1214422"/>
            <a:ext cx="6286544" cy="369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428604"/>
            <a:ext cx="7530040" cy="58437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rgbClr val="1215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haroni" panose="02010803020104030203" pitchFamily="2" charset="-79"/>
              </a:rPr>
              <a:t>Спасибо за урок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G:\2017-2018 учебный год\открытый урок\картинки\i-126.jpg"/>
          <p:cNvPicPr>
            <a:picLocks noChangeAspect="1" noChangeArrowheads="1"/>
          </p:cNvPicPr>
          <p:nvPr/>
        </p:nvPicPr>
        <p:blipFill>
          <a:blip r:embed="rId2"/>
          <a:srcRect t="17080" b="14351"/>
          <a:stretch>
            <a:fillRect/>
          </a:stretch>
        </p:blipFill>
        <p:spPr bwMode="auto">
          <a:xfrm>
            <a:off x="2928926" y="2786058"/>
            <a:ext cx="4479942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02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учебного занятия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47800"/>
            <a:ext cx="8147902" cy="48006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сформировать у обучающихся знания о государственном стандарте 52196-2011 «Изделия колбасные вареные»;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сформировать у студентов умение проводить исследования лабораторного характера;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добиться усвоения обучающимися принципов и методов органолептической оценки качества колбасы вареной Докторский;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отработать навыки органолептической оценки качества.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6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78198" cy="484632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Реализуемые педагогические технологии: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исследовательские технологии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работы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групповая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репродуктивный, проблемно- поисковый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 занятия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4 часа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0" t="18719" r="2594" b="15304"/>
          <a:stretch/>
        </p:blipFill>
        <p:spPr>
          <a:xfrm>
            <a:off x="2987824" y="3789040"/>
            <a:ext cx="417646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31248" t="14247" r="28370"/>
          <a:stretch>
            <a:fillRect/>
          </a:stretch>
        </p:blipFill>
        <p:spPr bwMode="auto">
          <a:xfrm>
            <a:off x="3533681" y="2348880"/>
            <a:ext cx="2896984" cy="41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417586"/>
            <a:ext cx="3308009" cy="3528392"/>
          </a:xfrm>
          <a:prstGeom prst="rect">
            <a:avLst/>
          </a:prstGeom>
          <a:solidFill>
            <a:schemeClr val="accent2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24697" y="2348880"/>
            <a:ext cx="2897404" cy="4161808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3437" t="30000" r="16504" b="7500"/>
          <a:stretch>
            <a:fillRect/>
          </a:stretch>
        </p:blipFill>
        <p:spPr bwMode="auto">
          <a:xfrm>
            <a:off x="224427" y="1471102"/>
            <a:ext cx="3165699" cy="342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573" y="1629850"/>
            <a:ext cx="21526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44" t="6111" r="11098" b="8362"/>
          <a:stretch/>
        </p:blipFill>
        <p:spPr>
          <a:xfrm>
            <a:off x="6454492" y="3028426"/>
            <a:ext cx="2664296" cy="4032448"/>
          </a:xfrm>
          <a:prstGeom prst="rect">
            <a:avLst/>
          </a:prstGeom>
        </p:spPr>
      </p:pic>
      <p:pic>
        <p:nvPicPr>
          <p:cNvPr id="2050" name="Picture 2" descr="D:\2016-2017 учебный год\Флешка\2016-2017 учебный год\на стимулирующие\конкурс\2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33600" cy="2047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момент: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7239000" cy="48463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студентов по журналу;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наличия  принадлежностей;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готовности обучающихся к занятию.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0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6-2017 учебный год\Флешка\2016-2017 учебный год\на стимулирующие\конкурс\2\i.jpg"/>
          <p:cNvPicPr>
            <a:picLocks noChangeAspect="1" noChangeArrowheads="1"/>
          </p:cNvPicPr>
          <p:nvPr/>
        </p:nvPicPr>
        <p:blipFill>
          <a:blip r:embed="rId2"/>
          <a:srcRect t="13955" b="9302"/>
          <a:stretch>
            <a:fillRect/>
          </a:stretch>
        </p:blipFill>
        <p:spPr bwMode="auto">
          <a:xfrm>
            <a:off x="0" y="0"/>
            <a:ext cx="2133600" cy="15716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39000" cy="605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44824"/>
            <a:ext cx="8929718" cy="5661248"/>
          </a:xfrm>
        </p:spPr>
        <p:txBody>
          <a:bodyPr numCol="1">
            <a:normAutofit/>
          </a:bodyPr>
          <a:lstStyle/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ход работы, показатели органолептической оценки качества продукции.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показатели органолептической оценки качества для представленных образцов.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полученные результаты в таблице, сделать вывод о качестве вареных колбас и дать практические рекомендации по применению данных видов продукции.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отчет письменно.</a:t>
            </a:r>
          </a:p>
          <a:p>
            <a:pPr marL="514350" indent="-514350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43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285728"/>
            <a:ext cx="4300542" cy="516350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Образец №1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Колбаса Докторская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«Сельские Традиции»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/кг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85728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Образец №2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Колбаса Докторская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АО «Новая Столица»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/кг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6621" t="30000" r="19730" b="34527"/>
          <a:stretch>
            <a:fillRect/>
          </a:stretch>
        </p:blipFill>
        <p:spPr bwMode="auto">
          <a:xfrm>
            <a:off x="428597" y="2500306"/>
            <a:ext cx="45005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G:\2017-2018 учебный год\открытый урок\картинки\imgs_touch.png"/>
          <p:cNvPicPr>
            <a:picLocks noChangeAspect="1" noChangeArrowheads="1"/>
          </p:cNvPicPr>
          <p:nvPr/>
        </p:nvPicPr>
        <p:blipFill>
          <a:blip r:embed="rId4"/>
          <a:srcRect t="25694" b="29722"/>
          <a:stretch>
            <a:fillRect/>
          </a:stretch>
        </p:blipFill>
        <p:spPr bwMode="auto">
          <a:xfrm>
            <a:off x="6000760" y="5500702"/>
            <a:ext cx="2403485" cy="107157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7098" t="29373" r="28007" b="17015"/>
          <a:stretch/>
        </p:blipFill>
        <p:spPr bwMode="auto">
          <a:xfrm>
            <a:off x="1357290" y="5286388"/>
            <a:ext cx="2214578" cy="157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 descr="G:\2017-2018 учебный год\открытый урок\картинки\i-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500306"/>
            <a:ext cx="3000376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8147902" cy="5715016"/>
          </a:xfrm>
        </p:spPr>
        <p:txBody>
          <a:bodyPr/>
          <a:lstStyle/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внешнего вида батона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вида колбасной оболочки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товарной отметки (вязки)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сроков хранения продукции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пищевой ценности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вида на разрезе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консистенции образца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поверхности лезвия ножа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вкуса и запаха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цвета колбасного изделия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/>
          <a:srcRect l="35108" t="22623" r="31286" b="8243"/>
          <a:stretch/>
        </p:blipFill>
        <p:spPr>
          <a:xfrm>
            <a:off x="2592360" y="1913"/>
            <a:ext cx="5184576" cy="6665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1025</TotalTime>
  <Words>239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ДЕПАРТАМЕНТ ВНУТРЕННЕЙ И КАДРОВОЙ ПОЛИТИКИ БЕЛГОРОДСКОЙ ОБЛАСТИ ОБЛАСТНОЕ ГОСУДАРСТВЕННОЕ АВТОНОМНОЕ ПРОФЕССИОНАЛЬНОЕ ОБРАЗОВАТЕЛЬНОЕ УЧРЕЖДЕНИЕ «РАКИТЯНСКИЙ АГРОТЕХНОЛОГИЧЕСКИЙ ТЕХНИКУМ»  Специальность 19.02.08 Технология мяса и мясных продуктов   ПРАКТИЧЕСКАЯ РАБОТА №20 Органолептическая оценка изделий колбасных в соответствии ГОСТ (колбаса вареная Докторская ГОСТ Р 52196-2011)                                                                      Междисциплинарный курс 03.01. Технология производства  колбасных                                    изделий                          4 курс группа  2.4 Т Автор: Александрова Ю.А.             </vt:lpstr>
      <vt:lpstr>Цели учебного занятия</vt:lpstr>
      <vt:lpstr>Слайд 3</vt:lpstr>
      <vt:lpstr>Обзор литературы</vt:lpstr>
      <vt:lpstr>Организационный момент:</vt:lpstr>
      <vt:lpstr>Задачи урока </vt:lpstr>
      <vt:lpstr>Слайд 7</vt:lpstr>
      <vt:lpstr>Ход работы</vt:lpstr>
      <vt:lpstr>табличка</vt:lpstr>
      <vt:lpstr>Состав рецептуры</vt:lpstr>
      <vt:lpstr>Домашнее задание</vt:lpstr>
      <vt:lpstr>Рефлексия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полезные домашние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Пользователь Windows</cp:lastModifiedBy>
  <cp:revision>111</cp:revision>
  <dcterms:created xsi:type="dcterms:W3CDTF">2014-02-10T08:10:55Z</dcterms:created>
  <dcterms:modified xsi:type="dcterms:W3CDTF">2019-08-27T09:32:00Z</dcterms:modified>
</cp:coreProperties>
</file>