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631" r:id="rId1"/>
    <p:sldMasterId id="2147485643" r:id="rId2"/>
    <p:sldMasterId id="2147485679" r:id="rId3"/>
  </p:sldMasterIdLst>
  <p:notesMasterIdLst>
    <p:notesMasterId r:id="rId15"/>
  </p:notesMasterIdLst>
  <p:handoutMasterIdLst>
    <p:handoutMasterId r:id="rId16"/>
  </p:handoutMasterIdLst>
  <p:sldIdLst>
    <p:sldId id="729" r:id="rId4"/>
    <p:sldId id="791" r:id="rId5"/>
    <p:sldId id="797" r:id="rId6"/>
    <p:sldId id="792" r:id="rId7"/>
    <p:sldId id="794" r:id="rId8"/>
    <p:sldId id="799" r:id="rId9"/>
    <p:sldId id="798" r:id="rId10"/>
    <p:sldId id="795" r:id="rId11"/>
    <p:sldId id="796" r:id="rId12"/>
    <p:sldId id="790" r:id="rId13"/>
    <p:sldId id="751" r:id="rId14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D05E"/>
    <a:srgbClr val="FF9933"/>
    <a:srgbClr val="CDE0E8"/>
    <a:srgbClr val="191919"/>
    <a:srgbClr val="606060"/>
    <a:srgbClr val="FFFF99"/>
    <a:srgbClr val="0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7" autoAdjust="0"/>
    <p:restoredTop sz="99886" autoAdjust="0"/>
  </p:normalViewPr>
  <p:slideViewPr>
    <p:cSldViewPr>
      <p:cViewPr varScale="1">
        <p:scale>
          <a:sx n="73" d="100"/>
          <a:sy n="73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7765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7765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659C-AD1A-4C4B-B6DB-487160511B57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910"/>
            <a:ext cx="2972393" cy="497764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91" y="9447910"/>
            <a:ext cx="2972392" cy="497764"/>
          </a:xfrm>
          <a:prstGeom prst="rect">
            <a:avLst/>
          </a:prstGeom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901F8D-3D5F-4F65-8588-771506FF2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626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7765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7765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9" tIns="45860" rIns="91719" bIns="458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7" y="4724756"/>
            <a:ext cx="5487370" cy="4476674"/>
          </a:xfrm>
          <a:prstGeom prst="rect">
            <a:avLst/>
          </a:prstGeom>
        </p:spPr>
        <p:txBody>
          <a:bodyPr vert="horz" lIns="91719" tIns="45860" rIns="91719" bIns="4586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910"/>
            <a:ext cx="2972393" cy="497764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47910"/>
            <a:ext cx="2972392" cy="497764"/>
          </a:xfrm>
          <a:prstGeom prst="rect">
            <a:avLst/>
          </a:prstGeom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21DA48-D20D-47EE-8524-F690EBDD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7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505" indent="-2827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983" indent="-224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97" indent="-224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5411" indent="-2249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160" indent="-2249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908" indent="-2249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656" indent="-2249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6404" indent="-2249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95CAD-A9BE-4549-BD63-4EF25DF4D3D3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08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163810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64586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715752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81642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552600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739094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81035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347805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71459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98763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9140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850577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446887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23587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261474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35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9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72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083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646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90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4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775673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89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074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30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14821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77376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97785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70992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04801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521858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2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15.09.2020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4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803ACB3-345E-41E4-A36C-7C619AC8746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15.09.2020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86BDD4-F35C-496C-A5D9-EB75FE34DCB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inogradenkoelena@yandex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2492375"/>
            <a:ext cx="8458200" cy="23047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Презентация     проекта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 изготовлению арт-объекта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 80-летию системы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профессионально-технического образования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57188" y="5373688"/>
            <a:ext cx="7383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595959"/>
                </a:solidFill>
              </a:rPr>
              <a:t>Директор ОГАПОУ </a:t>
            </a:r>
            <a:r>
              <a:rPr lang="ru-RU" altLang="ru-RU" sz="1600" dirty="0" smtClean="0">
                <a:solidFill>
                  <a:srgbClr val="595959"/>
                </a:solidFill>
              </a:rPr>
              <a:t>«РАТТ»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595959"/>
                </a:solidFill>
              </a:rPr>
              <a:t>Мирошников Александр Николаевич</a:t>
            </a:r>
            <a:endParaRPr lang="ru-RU" altLang="ru-RU" sz="16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/>
              </a:rPr>
              <a:t>пос.Ракитное, 2020 год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Franklin Gothic Book"/>
            </a:endParaRPr>
          </a:p>
        </p:txBody>
      </p:sp>
      <p:sp>
        <p:nvSpPr>
          <p:cNvPr id="1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5000" y="1673225"/>
            <a:ext cx="8458200" cy="742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pic>
        <p:nvPicPr>
          <p:cNvPr id="16386" name="Picture 2" descr="Ракитянский агротехнологический техник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19275" cy="1828800"/>
          </a:xfrm>
          <a:prstGeom prst="rect">
            <a:avLst/>
          </a:prstGeom>
          <a:noFill/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894430" y="357166"/>
            <a:ext cx="824957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ДЕПАРТАМЕНТ ВНУТРЕННЕЙ И КАДРОВОЙ ПОЛИТИКИ  БЕЛГОРОДСКОЙ ОБЛАСТИ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ОБЛАСТНОЕ ГОСУДАРСТВЕННОЕ АВТОНОМНОЕ ПРОФЕССИОНАЛЬНОЕ ОБРАЗОВАТЕЛЬНОЕ УЧРЕЖДЕНИЕ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«РАКИТЯНСКИЙ АГРОТЕХНОЛОГИЧЕСКИЙ ТЕХНИКУМ»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endParaRPr lang="ru-RU" sz="1200" b="1" dirty="0">
              <a:solidFill>
                <a:srgbClr val="4646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56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464646"/>
                </a:solidFill>
              </a:rPr>
              <a:t>Творческая</a:t>
            </a:r>
            <a:br>
              <a:rPr lang="ru-RU" sz="3000" b="1" dirty="0" smtClean="0">
                <a:solidFill>
                  <a:srgbClr val="464646"/>
                </a:solidFill>
              </a:rPr>
            </a:br>
            <a:r>
              <a:rPr lang="ru-RU" sz="3000" b="1" dirty="0" smtClean="0">
                <a:solidFill>
                  <a:srgbClr val="464646"/>
                </a:solidFill>
              </a:rPr>
              <a:t> группа проекта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E679CDD-8233-4655-BB91-6E7B4ADFF13B}" type="slidenum">
              <a:rPr lang="ru-RU" altLang="ru-RU" b="1" smtClean="0">
                <a:solidFill>
                  <a:srgbClr val="23263C"/>
                </a:solidFill>
              </a:rPr>
              <a:pPr algn="ctr"/>
              <a:t>10</a:t>
            </a:fld>
            <a:endParaRPr lang="ru-RU" altLang="ru-RU" b="1" smtClean="0">
              <a:solidFill>
                <a:srgbClr val="23263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605773"/>
              </p:ext>
            </p:extLst>
          </p:nvPr>
        </p:nvGraphicFramePr>
        <p:xfrm>
          <a:off x="395536" y="1484784"/>
          <a:ext cx="7920558" cy="4631974"/>
        </p:xfrm>
        <a:graphic>
          <a:graphicData uri="http://schemas.openxmlformats.org/drawingml/2006/table">
            <a:tbl>
              <a:tblPr firstRow="1" firstCol="1" bandRow="1"/>
              <a:tblGrid>
                <a:gridCol w="2970542"/>
                <a:gridCol w="2475008"/>
                <a:gridCol w="2475008"/>
              </a:tblGrid>
              <a:tr h="72567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Ф.И.О.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Винограденко Елена Алексеевна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педагог дополнительного образования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Руководитель проекта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Билан Виктор Борисович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преподаватель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Администратор проекта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Гончаров Владимир Иванович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сварщик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Исполнитель проекта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Шевцов Александр Анатольевич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преподаватель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Член рабочей группы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Миронов Денис Михайлович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преподаватель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Член рабочей группы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Саков Артем Александрович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обучающийся группы 5.3 ТУ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Член рабочей группы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Зайцев Алексей Сергеевич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обучающийся группы 5.3 ТУ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Член рабочей группы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Саков Владимир Николаевич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обучающийся группы 5.3 ТУ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+mj-lt"/>
                        </a:rPr>
                        <a:t>Член рабочей группы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004" y="260648"/>
            <a:ext cx="3011996" cy="18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413338"/>
            <a:ext cx="50223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ctr" hangingPunct="1"/>
            <a:endParaRPr lang="ru-RU" sz="1600" dirty="0" smtClean="0"/>
          </a:p>
          <a:p>
            <a:pPr marL="137160" algn="ctr">
              <a:defRPr/>
            </a:pPr>
            <a:r>
              <a:rPr lang="ru-RU" sz="1600" dirty="0" smtClean="0">
                <a:latin typeface="+mn-lt"/>
              </a:rPr>
              <a:t>Руководитель проекта:</a:t>
            </a:r>
          </a:p>
          <a:p>
            <a:pPr marL="137160" algn="ctr">
              <a:defRPr/>
            </a:pPr>
            <a:r>
              <a:rPr lang="ru-RU" sz="1600" dirty="0" smtClean="0">
                <a:latin typeface="+mn-lt"/>
              </a:rPr>
              <a:t>Винограденко Елена Алексеевна</a:t>
            </a:r>
          </a:p>
          <a:p>
            <a:pPr marL="137160" algn="ctr">
              <a:defRPr/>
            </a:pPr>
            <a:r>
              <a:rPr lang="ru-RU" sz="1600" dirty="0" smtClean="0">
                <a:latin typeface="+mn-lt"/>
              </a:rPr>
              <a:t>тел.: 8-904-536-13-90</a:t>
            </a:r>
          </a:p>
          <a:p>
            <a:pPr marL="137160" algn="ctr">
              <a:defRPr/>
            </a:pPr>
            <a:r>
              <a:rPr lang="en-US" sz="1600" dirty="0" smtClean="0">
                <a:latin typeface="+mn-lt"/>
              </a:rPr>
              <a:t>e-mail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  <a:hlinkClick r:id="rId2"/>
              </a:rPr>
              <a:t>vinogradenkoelena@yandex.ru</a:t>
            </a:r>
            <a:endParaRPr lang="ru-RU" sz="1600" dirty="0" smtClean="0">
              <a:latin typeface="+mn-lt"/>
            </a:endParaRPr>
          </a:p>
          <a:p>
            <a:pPr marL="137160" algn="ctr">
              <a:defRPr/>
            </a:pPr>
            <a:r>
              <a:rPr lang="ru-RU" sz="1600" dirty="0" smtClean="0">
                <a:latin typeface="+mn-lt"/>
              </a:rPr>
              <a:t>Администратор проекта:</a:t>
            </a:r>
          </a:p>
          <a:p>
            <a:pPr marL="137160" lvl="0" algn="ctr">
              <a:defRPr/>
            </a:pPr>
            <a:r>
              <a:rPr lang="ru-RU" altLang="ru-RU" sz="1600" dirty="0" smtClean="0">
                <a:latin typeface="+mn-lt"/>
              </a:rPr>
              <a:t>Билан Виктор Борисович</a:t>
            </a:r>
          </a:p>
          <a:p>
            <a:pPr marL="137160" algn="ctr">
              <a:defRPr/>
            </a:pPr>
            <a:r>
              <a:rPr lang="ru-RU" sz="1600" dirty="0" smtClean="0">
                <a:latin typeface="+mn-lt"/>
              </a:rPr>
              <a:t>тел.: 8-929-580-02-26</a:t>
            </a:r>
          </a:p>
          <a:p>
            <a:pPr marL="137160" algn="ctr">
              <a:defRPr/>
            </a:pPr>
            <a:r>
              <a:rPr lang="en-US" sz="1600" dirty="0" smtClean="0">
                <a:latin typeface="+mn-lt"/>
              </a:rPr>
              <a:t>e-mail</a:t>
            </a:r>
            <a:r>
              <a:rPr lang="ru-RU" sz="1600" dirty="0" smtClean="0">
                <a:latin typeface="+mn-lt"/>
              </a:rPr>
              <a:t>:</a:t>
            </a:r>
            <a:r>
              <a:rPr lang="en-US" sz="1600" u="sng" dirty="0" smtClean="0">
                <a:latin typeface="+mn-lt"/>
              </a:rPr>
              <a:t>viktorbilan</a:t>
            </a:r>
            <a:r>
              <a:rPr lang="en-US" sz="1600" u="sng" dirty="0" smtClean="0">
                <a:latin typeface="+mn-lt"/>
                <a:hlinkClick r:id="rId2"/>
              </a:rPr>
              <a:t>@yandex.ru</a:t>
            </a:r>
            <a:endParaRPr lang="ru-RU" altLang="ru-RU" sz="1600" u="sng" dirty="0" smtClean="0">
              <a:latin typeface="+mn-lt"/>
            </a:endParaRPr>
          </a:p>
          <a:p>
            <a:pPr marL="137160" lvl="0" algn="ctr">
              <a:defRPr/>
            </a:pPr>
            <a:endParaRPr lang="ru-RU" altLang="ru-RU" sz="1600" dirty="0" smtClean="0">
              <a:latin typeface="+mn-lt"/>
            </a:endParaRPr>
          </a:p>
          <a:p>
            <a:pPr marL="137160" algn="ctr">
              <a:defRPr/>
            </a:pPr>
            <a:endParaRPr lang="ru-RU" sz="1600" dirty="0" smtClean="0"/>
          </a:p>
          <a:p>
            <a:pPr marL="137160" algn="ctr">
              <a:defRPr/>
            </a:pPr>
            <a:endParaRPr lang="ru-RU" sz="1600" dirty="0" smtClean="0">
              <a:latin typeface="+mj-lt"/>
            </a:endParaRPr>
          </a:p>
          <a:p>
            <a:pPr marL="137160" algn="ctr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НАД ПРОЕКТОМ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7038" t="30635" r="28012" b="11996"/>
          <a:stretch/>
        </p:blipFill>
        <p:spPr bwMode="auto">
          <a:xfrm>
            <a:off x="323528" y="1412776"/>
            <a:ext cx="583264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56241" y="3285790"/>
            <a:ext cx="421609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396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СОЗДАТЕЛЬ ПРОЕКТА, ВОПЛОТИВШИЙ ЕГО В МЕТАЛЛЕ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0"/>
          <a:stretch>
            <a:fillRect/>
          </a:stretch>
        </p:blipFill>
        <p:spPr>
          <a:xfrm>
            <a:off x="395536" y="1412776"/>
            <a:ext cx="8748464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1131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НАД ПРОЕКТОМ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40" y="1188227"/>
            <a:ext cx="3024336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46" y="1167267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042" y="2924944"/>
            <a:ext cx="3091454" cy="359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7547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pPr algn="ctr"/>
            <a:r>
              <a:rPr lang="ru-RU" dirty="0" smtClean="0"/>
              <a:t>ПРОВЕРКА НА ПРОЧНОСТЬ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9486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ВЫБОР МЕСТА </a:t>
            </a:r>
            <a:r>
              <a:rPr lang="ru-RU" smtClean="0"/>
              <a:t>И </a:t>
            </a:r>
            <a:r>
              <a:rPr lang="ru-RU" smtClean="0"/>
              <a:t>УСТАНОВКА ОБЪЕКТА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2719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МОНУМЕНТАЛЬНЫЙ И ФУНКЦИОНАЛЬНЫЙ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4098" name="Picture 2" descr="G:\80 лет профтех\арт\20200914_112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0" y="1124744"/>
            <a:ext cx="894684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АРТ-ОБЪЕКТ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050" name="Picture 2" descr="G:\80 лет профтех\арт объект\к презентации\20200915_10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96448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013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СКАМЬЯ ИСТОРИИ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026" name="Picture 2" descr="G:\80 лет профтех\арт объект\к презентации\20200915_100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698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6813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31367</TotalTime>
  <Words>154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Трек</vt:lpstr>
      <vt:lpstr>1_Трек</vt:lpstr>
      <vt:lpstr>1_Тема Office</vt:lpstr>
      <vt:lpstr>Презентация     проекта  по изготовлению арт-объекта  к 80-летию системы  профессионально-технического образования   </vt:lpstr>
      <vt:lpstr>РАБОТА НАД ПРОЕКТОМ</vt:lpstr>
      <vt:lpstr>СОЗДАТЕЛЬ ПРОЕКТА, ВОПЛОТИВШИЙ ЕГО В МЕТАЛЛЕ</vt:lpstr>
      <vt:lpstr>РАБОТА НАД ПРОЕКТОМ</vt:lpstr>
      <vt:lpstr>ПРОВЕРКА НА ПРОЧНОСТЬ</vt:lpstr>
      <vt:lpstr>ВЫБОР МЕСТА И УСТАНОВКА ОБЪЕКТА</vt:lpstr>
      <vt:lpstr>МОНУМЕНТАЛЬНЫЙ И ФУНКЦИОНАЛЬНЫЙ</vt:lpstr>
      <vt:lpstr>АРТ-ОБЪЕКТ</vt:lpstr>
      <vt:lpstr>СКАМЬЯ ИСТОРИИ</vt:lpstr>
      <vt:lpstr>Творческая  группа проекта </vt:lpstr>
      <vt:lpstr>Контактные данные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Пользователь</cp:lastModifiedBy>
  <cp:revision>1324</cp:revision>
  <cp:lastPrinted>2018-10-05T08:36:38Z</cp:lastPrinted>
  <dcterms:created xsi:type="dcterms:W3CDTF">2010-02-20T13:06:54Z</dcterms:created>
  <dcterms:modified xsi:type="dcterms:W3CDTF">2020-09-15T10:24:06Z</dcterms:modified>
</cp:coreProperties>
</file>