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7" d="100"/>
          <a:sy n="117" d="100"/>
        </p:scale>
        <p:origin x="-31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174EF-4690-9D57-3643-F50946578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73E4E63-6A40-44FA-097A-63FAE9FED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6714FF-4DF9-F638-9114-12682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E1E91B-156B-F8E3-779D-469CBA74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B3102B-D960-2206-1578-267A8E44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6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E25AB1-4FAF-3601-8310-DA672B8A9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67D91DB-1847-8C82-8313-B41C9E1FF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47C2E5-818A-0E2E-F11C-17C463B7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938977-D874-67D9-9B4A-D2ED520A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188ADE-C03C-CEC1-79A9-E2CF0F68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8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5A9BDDF-128E-EB8A-A340-CC04D770A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F5D684D-6A13-D9F7-8E71-100B881A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EF5B30-AE24-2FFC-FF29-F45A3DDE1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A805E9-1A1C-1252-229E-F2732900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4B1FE0-A1D3-2FDB-F8D5-EBBD08C1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8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037CD1-ED24-6DD5-8852-954777F5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6D3CB3-F030-C4C7-1960-736819274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95F45BF-6405-9623-8C6F-49604B47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4AB6D5-D9D2-B766-55EC-47DA8F8C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867F20-205F-CDD0-86A5-9452BD7F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78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C64668-9D4A-E1C9-7F81-089655CE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0D1D9BD-D0C9-0A8B-3080-A089052F1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E7FA103-7BE3-E857-4C18-28507DAF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D4CD196-D912-EF78-A76C-3B2F9B2C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2D7E9D0-9F6C-A1DC-B0F8-E6073CD77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0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84714A-7200-0F18-53E8-F6A79A31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A7CA4A-215E-F39D-4FD7-D30318ABC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7CE3BE-D6F2-6D91-BA94-7D3B0BE2E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91F093B-19EE-E724-5EA4-42C83120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EB26714-3EBF-9DB5-FF07-592A3591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6F4E33C-7E99-692B-D5F1-37D426CE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7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C509BB-F478-F03E-7697-511D24206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27DD45E-DA52-68DE-B513-AAEADF5D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FA42B0-1B30-3314-9B7F-197CF395C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6E8FF81-56B2-29FC-E3B3-C5C9BC77BD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5C46316-0F57-8BDD-0A18-8CADF33E0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61E8725-DB52-E81D-E37F-8E956C77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BC0C5C2-0580-0EC1-DB43-FAC96422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6AE8A82-4688-4740-E853-822DAC35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9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4DA6E7-5741-ED23-0DA7-078E81D8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6B04EC8-CA5B-743B-6258-2BD43AE0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4BC5FD1-235A-C6FE-7A93-F37F7511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284E92A-20B7-91FD-A5B7-904A6A16D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4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014C374-8B04-67D0-2003-A8626276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0B34ED3-F52B-344C-4D54-E5D051F3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37162B4-1746-C7F0-A3CB-2601BFBA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5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5B560-DE7E-C82D-6CCE-CA1D197EE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8F1B6F-029B-1CEF-6D98-91AA0C903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00F3EA6-675E-CE54-26E4-C95B958A0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FAA86C5-5AFE-ED81-C438-46C9BA62A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B392F6-3830-F463-0CA8-2833BD27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8DE6F5E-4757-B7D4-3EFB-85CF5596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11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908202-3ECF-876B-2548-9127EC19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C142AAD-AE3A-8CDD-DAB0-4E6BF5C0B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14AE91C-7F12-4379-5735-7FB37F0FE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8C1AB70-9944-0111-AD39-68EE7B035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FD4421-00AC-2A86-76B9-A7367CDB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791C1E4-1ECE-5B27-4910-4BE72661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0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2679CA-C1D5-DDAC-24C4-9DF8C9D2A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A7C4D8-3E68-2402-4D12-17FB2FD6E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6579E8-0DE7-B06C-FAD2-3CB3BD7E1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2E34-8AA2-43F6-B0EC-67B95C7F63BB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43B8A2-071B-6E20-B886-70A244DBF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577B268-EC80-5C0D-9DCC-59BE8BB68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EFF86-FFC7-49E9-814F-963D84977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1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FC4F513-E40B-7F90-6704-A3C3743C5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505"/>
            <a:ext cx="10372824" cy="356135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План работы дополнительного образования ОГАПОУ «РАТТ» Зимние каникулы</a:t>
            </a: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xmlns="" id="{4C66BFC9-55BC-7A1F-A202-76F2E0533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9512"/>
              </p:ext>
            </p:extLst>
          </p:nvPr>
        </p:nvGraphicFramePr>
        <p:xfrm>
          <a:off x="2473778" y="719666"/>
          <a:ext cx="9220916" cy="590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276">
                  <a:extLst>
                    <a:ext uri="{9D8B030D-6E8A-4147-A177-3AD203B41FA5}">
                      <a16:colId xmlns:a16="http://schemas.microsoft.com/office/drawing/2014/main" xmlns="" val="4002082938"/>
                    </a:ext>
                  </a:extLst>
                </a:gridCol>
                <a:gridCol w="1847660">
                  <a:extLst>
                    <a:ext uri="{9D8B030D-6E8A-4147-A177-3AD203B41FA5}">
                      <a16:colId xmlns:a16="http://schemas.microsoft.com/office/drawing/2014/main" xmlns="" val="3241978777"/>
                    </a:ext>
                  </a:extLst>
                </a:gridCol>
                <a:gridCol w="1847660">
                  <a:extLst>
                    <a:ext uri="{9D8B030D-6E8A-4147-A177-3AD203B41FA5}">
                      <a16:colId xmlns:a16="http://schemas.microsoft.com/office/drawing/2014/main" xmlns="" val="3271294508"/>
                    </a:ext>
                  </a:extLst>
                </a:gridCol>
                <a:gridCol w="1847660">
                  <a:extLst>
                    <a:ext uri="{9D8B030D-6E8A-4147-A177-3AD203B41FA5}">
                      <a16:colId xmlns:a16="http://schemas.microsoft.com/office/drawing/2014/main" xmlns="" val="2164556945"/>
                    </a:ext>
                  </a:extLst>
                </a:gridCol>
                <a:gridCol w="1847660">
                  <a:extLst>
                    <a:ext uri="{9D8B030D-6E8A-4147-A177-3AD203B41FA5}">
                      <a16:colId xmlns:a16="http://schemas.microsoft.com/office/drawing/2014/main" xmlns="" val="4183881972"/>
                    </a:ext>
                  </a:extLst>
                </a:gridCol>
              </a:tblGrid>
              <a:tr h="844655"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Дата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Время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Мероприятие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Место проведения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Ответственный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0221969"/>
                  </a:ext>
                </a:extLst>
              </a:tr>
              <a:tr h="844655"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30.12.2022</a:t>
                      </a:r>
                    </a:p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06.01.2023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14.45-15.30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Работа Клуба дружеского общения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Каб.№4 главного корпуса техникума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Педагог доп. Образования Новикова Т.А.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03799073"/>
                  </a:ext>
                </a:extLst>
              </a:tr>
              <a:tr h="1354586"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02.01.2023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18.00-19.00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Новогодняя встреча для подростков и молодежи «праздник отмечаем вместе: танцем, юмором и песней»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ДК в поселке Рактное-1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Кураторы учебных групп, Педагог доп. Образования Новикова Т.А.</a:t>
                      </a:r>
                    </a:p>
                    <a:p>
                      <a:endParaRPr lang="ru-RU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6134546"/>
                  </a:ext>
                </a:extLst>
              </a:tr>
              <a:tr h="1143872"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04.01.2023</a:t>
                      </a:r>
                    </a:p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06.01.2023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14.00-15.00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Работа кружка «Амбассадоры </a:t>
                      </a:r>
                      <a:r>
                        <a:rPr lang="ru-RU" sz="1400" b="0" i="1" dirty="0" err="1">
                          <a:solidFill>
                            <a:schemeClr val="tx1"/>
                          </a:solidFill>
                        </a:rPr>
                        <a:t>Профессионалитета</a:t>
                      </a:r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», тренировки выступлений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Фойе учебного корпуса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Педагог доп. Образования Новикова Т.А.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0409270"/>
                  </a:ext>
                </a:extLst>
              </a:tr>
              <a:tr h="844655"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03.01.2023</a:t>
                      </a:r>
                    </a:p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10.01.2023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15.15-16.00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Клуб «1+1=3»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Каб.2 общежитие 1 этаж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Педагог доп. Образования Новикова Т.А.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5342688"/>
                  </a:ext>
                </a:extLst>
              </a:tr>
              <a:tr h="844655"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03.01.2023</a:t>
                      </a:r>
                    </a:p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10.01.2023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15.15-16.55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Кружок «Дизайн в интерьере»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>
                          <a:solidFill>
                            <a:schemeClr val="tx1"/>
                          </a:solidFill>
                        </a:rPr>
                        <a:t>Каб.2 общежитие 1 этаж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Педагог доп. Образования Новикова Т.А.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096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997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130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План работы дополнительного образования ОГАПОУ «РАТТ» Зимние каникулы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дополнительного образования ОГАПОУ «РАТТ» Зимние каникулы</dc:title>
  <dc:creator>timafejhodakov1@outlook.com</dc:creator>
  <cp:lastModifiedBy>User</cp:lastModifiedBy>
  <cp:revision>3</cp:revision>
  <dcterms:created xsi:type="dcterms:W3CDTF">2022-12-30T09:14:15Z</dcterms:created>
  <dcterms:modified xsi:type="dcterms:W3CDTF">2022-12-30T10:08:40Z</dcterms:modified>
</cp:coreProperties>
</file>