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406A"/>
    <a:srgbClr val="00A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AD4F7-0506-40CF-B8E7-DEDCF794278C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B975B8-8503-4772-8DBB-EF14393FF494}">
      <dgm:prSet phldrT="[Текст]" custT="1"/>
      <dgm:spPr/>
      <dgm:t>
        <a:bodyPr/>
        <a:lstStyle/>
        <a:p>
          <a:endParaRPr lang="ru-RU" sz="2400" dirty="0">
            <a:latin typeface="Century Gothic" panose="020B0502020202020204" pitchFamily="34" charset="0"/>
          </a:endParaRPr>
        </a:p>
      </dgm:t>
    </dgm:pt>
    <dgm:pt modelId="{49DFAF63-642E-4F3D-B20A-78ED2E149E24}" type="parTrans" cxnId="{5B5D8A03-690B-42AF-9D26-A8DCD945BA7B}">
      <dgm:prSet/>
      <dgm:spPr/>
      <dgm:t>
        <a:bodyPr/>
        <a:lstStyle/>
        <a:p>
          <a:endParaRPr lang="ru-RU"/>
        </a:p>
      </dgm:t>
    </dgm:pt>
    <dgm:pt modelId="{25978B08-7A13-4CD2-900A-053EA94C6F77}" type="sibTrans" cxnId="{5B5D8A03-690B-42AF-9D26-A8DCD945BA7B}">
      <dgm:prSet/>
      <dgm:spPr/>
      <dgm:t>
        <a:bodyPr/>
        <a:lstStyle/>
        <a:p>
          <a:endParaRPr lang="ru-RU"/>
        </a:p>
      </dgm:t>
    </dgm:pt>
    <dgm:pt modelId="{4B8DAED5-0E19-467C-93BB-57CC7EEE5D39}">
      <dgm:prSet phldrT="[Текст]"/>
      <dgm:spPr/>
      <dgm:t>
        <a:bodyPr/>
        <a:lstStyle/>
        <a:p>
          <a:endParaRPr lang="ru-RU" dirty="0"/>
        </a:p>
      </dgm:t>
    </dgm:pt>
    <dgm:pt modelId="{3502C6FB-9602-4497-84E5-77F6747F474B}" type="parTrans" cxnId="{BDBE6CE7-5B4A-455B-8632-F98ADD288A28}">
      <dgm:prSet/>
      <dgm:spPr/>
      <dgm:t>
        <a:bodyPr/>
        <a:lstStyle/>
        <a:p>
          <a:endParaRPr lang="ru-RU"/>
        </a:p>
      </dgm:t>
    </dgm:pt>
    <dgm:pt modelId="{C8054875-E986-46B0-AACA-14D3A5095F5D}" type="sibTrans" cxnId="{BDBE6CE7-5B4A-455B-8632-F98ADD288A28}">
      <dgm:prSet/>
      <dgm:spPr/>
      <dgm:t>
        <a:bodyPr/>
        <a:lstStyle/>
        <a:p>
          <a:endParaRPr lang="ru-RU"/>
        </a:p>
      </dgm:t>
    </dgm:pt>
    <dgm:pt modelId="{57D778B3-7909-4867-AC92-4BF8961C2228}">
      <dgm:prSet phldrT="[Текст]" custT="1"/>
      <dgm:spPr/>
      <dgm:t>
        <a:bodyPr/>
        <a:lstStyle/>
        <a:p>
          <a:endParaRPr lang="ru-RU" sz="2400" dirty="0">
            <a:latin typeface="Century Gothic" panose="020B0502020202020204" pitchFamily="34" charset="0"/>
          </a:endParaRPr>
        </a:p>
      </dgm:t>
    </dgm:pt>
    <dgm:pt modelId="{3D69E96C-D875-47CE-834B-989F2FAFCCF5}" type="sibTrans" cxnId="{A221AAB7-0A03-442D-AF10-C9D8D87FC47C}">
      <dgm:prSet/>
      <dgm:spPr/>
      <dgm:t>
        <a:bodyPr/>
        <a:lstStyle/>
        <a:p>
          <a:endParaRPr lang="ru-RU"/>
        </a:p>
      </dgm:t>
    </dgm:pt>
    <dgm:pt modelId="{09D47F6D-0590-46C8-B82F-B7EFDD1F41D3}" type="parTrans" cxnId="{A221AAB7-0A03-442D-AF10-C9D8D87FC47C}">
      <dgm:prSet/>
      <dgm:spPr/>
      <dgm:t>
        <a:bodyPr/>
        <a:lstStyle/>
        <a:p>
          <a:endParaRPr lang="ru-RU"/>
        </a:p>
      </dgm:t>
    </dgm:pt>
    <dgm:pt modelId="{1759FC68-848D-472E-ACDA-644E740FF7F6}" type="pres">
      <dgm:prSet presAssocID="{32AAD4F7-0506-40CF-B8E7-DEDCF79427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11270-361E-409D-8618-9EC0259CDE64}" type="pres">
      <dgm:prSet presAssocID="{5BB975B8-8503-4772-8DBB-EF14393FF494}" presName="comp" presStyleCnt="0"/>
      <dgm:spPr/>
    </dgm:pt>
    <dgm:pt modelId="{ECB5685F-1472-466F-9620-B4B11BC9DED5}" type="pres">
      <dgm:prSet presAssocID="{5BB975B8-8503-4772-8DBB-EF14393FF494}" presName="box" presStyleLbl="node1" presStyleIdx="0" presStyleCnt="3" custLinFactNeighborX="71" custLinFactNeighborY="279"/>
      <dgm:spPr/>
      <dgm:t>
        <a:bodyPr/>
        <a:lstStyle/>
        <a:p>
          <a:endParaRPr lang="ru-RU"/>
        </a:p>
      </dgm:t>
    </dgm:pt>
    <dgm:pt modelId="{38125456-3CF0-4BCE-ADFA-861E7DECB929}" type="pres">
      <dgm:prSet presAssocID="{5BB975B8-8503-4772-8DBB-EF14393FF494}" presName="img" presStyleLbl="fgImgPlace1" presStyleIdx="0" presStyleCnt="3" custScaleX="109668" custScaleY="116641" custLinFactNeighborX="-552" custLinFactNeighborY="-28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D4CA4B-C06F-4584-B34D-79117E96B3C8}" type="pres">
      <dgm:prSet presAssocID="{5BB975B8-8503-4772-8DBB-EF14393FF49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C656B-3189-4162-ABD2-0FDE2BCA56EA}" type="pres">
      <dgm:prSet presAssocID="{25978B08-7A13-4CD2-900A-053EA94C6F77}" presName="spacer" presStyleCnt="0"/>
      <dgm:spPr/>
    </dgm:pt>
    <dgm:pt modelId="{879A991E-3DF7-4965-AD56-04AB9C982046}" type="pres">
      <dgm:prSet presAssocID="{57D778B3-7909-4867-AC92-4BF8961C2228}" presName="comp" presStyleCnt="0"/>
      <dgm:spPr/>
    </dgm:pt>
    <dgm:pt modelId="{FD6564DA-2EBF-465D-9DBA-BE31F4549EBF}" type="pres">
      <dgm:prSet presAssocID="{57D778B3-7909-4867-AC92-4BF8961C2228}" presName="box" presStyleLbl="node1" presStyleIdx="1" presStyleCnt="3" custLinFactNeighborX="784" custLinFactNeighborY="3242"/>
      <dgm:spPr/>
      <dgm:t>
        <a:bodyPr/>
        <a:lstStyle/>
        <a:p>
          <a:endParaRPr lang="ru-RU"/>
        </a:p>
      </dgm:t>
    </dgm:pt>
    <dgm:pt modelId="{AEEADC6D-5A9D-4ACF-A9F4-151EC1223CDE}" type="pres">
      <dgm:prSet presAssocID="{57D778B3-7909-4867-AC92-4BF8961C2228}" presName="img" presStyleLbl="fgImgPlace1" presStyleIdx="1" presStyleCnt="3" custScaleX="114270" custScaleY="120984" custLinFactNeighborX="1427" custLinFactNeighborY="28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A22921D-0E1A-4E46-A2C4-2568234F31F9}" type="pres">
      <dgm:prSet presAssocID="{57D778B3-7909-4867-AC92-4BF8961C222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20D89-4748-4219-90F2-7AECD864F4BD}" type="pres">
      <dgm:prSet presAssocID="{3D69E96C-D875-47CE-834B-989F2FAFCCF5}" presName="spacer" presStyleCnt="0"/>
      <dgm:spPr/>
    </dgm:pt>
    <dgm:pt modelId="{FD72B9BC-FF5F-4C03-8E46-399B0C250FDB}" type="pres">
      <dgm:prSet presAssocID="{4B8DAED5-0E19-467C-93BB-57CC7EEE5D39}" presName="comp" presStyleCnt="0"/>
      <dgm:spPr/>
    </dgm:pt>
    <dgm:pt modelId="{D57DA76E-995F-45E6-945D-59A23E68E5F0}" type="pres">
      <dgm:prSet presAssocID="{4B8DAED5-0E19-467C-93BB-57CC7EEE5D39}" presName="box" presStyleLbl="node1" presStyleIdx="2" presStyleCnt="3"/>
      <dgm:spPr/>
      <dgm:t>
        <a:bodyPr/>
        <a:lstStyle/>
        <a:p>
          <a:endParaRPr lang="ru-RU"/>
        </a:p>
      </dgm:t>
    </dgm:pt>
    <dgm:pt modelId="{7CD65CA5-ADE3-431D-9EF9-2AB31968F20B}" type="pres">
      <dgm:prSet presAssocID="{4B8DAED5-0E19-467C-93BB-57CC7EEE5D39}" presName="img" presStyleLbl="fgImgPlace1" presStyleIdx="2" presStyleCnt="3" custScaleX="112279" custScaleY="121450" custLinFactNeighborX="-431" custLinFactNeighborY="-22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CBA5DDD-2A69-4C40-A417-BDB564532308}" type="pres">
      <dgm:prSet presAssocID="{4B8DAED5-0E19-467C-93BB-57CC7EEE5D3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5D8A03-690B-42AF-9D26-A8DCD945BA7B}" srcId="{32AAD4F7-0506-40CF-B8E7-DEDCF794278C}" destId="{5BB975B8-8503-4772-8DBB-EF14393FF494}" srcOrd="0" destOrd="0" parTransId="{49DFAF63-642E-4F3D-B20A-78ED2E149E24}" sibTransId="{25978B08-7A13-4CD2-900A-053EA94C6F77}"/>
    <dgm:cxn modelId="{B893750F-0D2F-4BCA-9EFF-E45A4CD2E99C}" type="presOf" srcId="{5BB975B8-8503-4772-8DBB-EF14393FF494}" destId="{ECB5685F-1472-466F-9620-B4B11BC9DED5}" srcOrd="0" destOrd="0" presId="urn:microsoft.com/office/officeart/2005/8/layout/vList4"/>
    <dgm:cxn modelId="{7A26F92F-399A-4F72-AB88-62793000040A}" type="presOf" srcId="{4B8DAED5-0E19-467C-93BB-57CC7EEE5D39}" destId="{6CBA5DDD-2A69-4C40-A417-BDB564532308}" srcOrd="1" destOrd="0" presId="urn:microsoft.com/office/officeart/2005/8/layout/vList4"/>
    <dgm:cxn modelId="{A221AAB7-0A03-442D-AF10-C9D8D87FC47C}" srcId="{32AAD4F7-0506-40CF-B8E7-DEDCF794278C}" destId="{57D778B3-7909-4867-AC92-4BF8961C2228}" srcOrd="1" destOrd="0" parTransId="{09D47F6D-0590-46C8-B82F-B7EFDD1F41D3}" sibTransId="{3D69E96C-D875-47CE-834B-989F2FAFCCF5}"/>
    <dgm:cxn modelId="{BDBE6CE7-5B4A-455B-8632-F98ADD288A28}" srcId="{32AAD4F7-0506-40CF-B8E7-DEDCF794278C}" destId="{4B8DAED5-0E19-467C-93BB-57CC7EEE5D39}" srcOrd="2" destOrd="0" parTransId="{3502C6FB-9602-4497-84E5-77F6747F474B}" sibTransId="{C8054875-E986-46B0-AACA-14D3A5095F5D}"/>
    <dgm:cxn modelId="{EE970DCB-BA26-4339-BD4B-54E84FEAC0C8}" type="presOf" srcId="{32AAD4F7-0506-40CF-B8E7-DEDCF794278C}" destId="{1759FC68-848D-472E-ACDA-644E740FF7F6}" srcOrd="0" destOrd="0" presId="urn:microsoft.com/office/officeart/2005/8/layout/vList4"/>
    <dgm:cxn modelId="{1BAAE860-2B83-4405-BA77-233639D2484A}" type="presOf" srcId="{57D778B3-7909-4867-AC92-4BF8961C2228}" destId="{7A22921D-0E1A-4E46-A2C4-2568234F31F9}" srcOrd="1" destOrd="0" presId="urn:microsoft.com/office/officeart/2005/8/layout/vList4"/>
    <dgm:cxn modelId="{941A4D99-DF20-40F2-9B90-762E9A93E3CA}" type="presOf" srcId="{4B8DAED5-0E19-467C-93BB-57CC7EEE5D39}" destId="{D57DA76E-995F-45E6-945D-59A23E68E5F0}" srcOrd="0" destOrd="0" presId="urn:microsoft.com/office/officeart/2005/8/layout/vList4"/>
    <dgm:cxn modelId="{F41087BE-FDED-4187-B7D8-09338E07A9A1}" type="presOf" srcId="{57D778B3-7909-4867-AC92-4BF8961C2228}" destId="{FD6564DA-2EBF-465D-9DBA-BE31F4549EBF}" srcOrd="0" destOrd="0" presId="urn:microsoft.com/office/officeart/2005/8/layout/vList4"/>
    <dgm:cxn modelId="{A7E663AF-7FF6-4602-A071-5722E39AE542}" type="presOf" srcId="{5BB975B8-8503-4772-8DBB-EF14393FF494}" destId="{5CD4CA4B-C06F-4584-B34D-79117E96B3C8}" srcOrd="1" destOrd="0" presId="urn:microsoft.com/office/officeart/2005/8/layout/vList4"/>
    <dgm:cxn modelId="{C067A83D-B962-449E-8B96-37D9690DDB4F}" type="presParOf" srcId="{1759FC68-848D-472E-ACDA-644E740FF7F6}" destId="{03911270-361E-409D-8618-9EC0259CDE64}" srcOrd="0" destOrd="0" presId="urn:microsoft.com/office/officeart/2005/8/layout/vList4"/>
    <dgm:cxn modelId="{70A9D345-6DEA-4FF5-AA52-76CC90CBDD2C}" type="presParOf" srcId="{03911270-361E-409D-8618-9EC0259CDE64}" destId="{ECB5685F-1472-466F-9620-B4B11BC9DED5}" srcOrd="0" destOrd="0" presId="urn:microsoft.com/office/officeart/2005/8/layout/vList4"/>
    <dgm:cxn modelId="{30AEBB1A-8539-4E15-B6A2-5E3C2AE55BC5}" type="presParOf" srcId="{03911270-361E-409D-8618-9EC0259CDE64}" destId="{38125456-3CF0-4BCE-ADFA-861E7DECB929}" srcOrd="1" destOrd="0" presId="urn:microsoft.com/office/officeart/2005/8/layout/vList4"/>
    <dgm:cxn modelId="{2FE3F981-B673-4BFE-9F39-608AD8D31991}" type="presParOf" srcId="{03911270-361E-409D-8618-9EC0259CDE64}" destId="{5CD4CA4B-C06F-4584-B34D-79117E96B3C8}" srcOrd="2" destOrd="0" presId="urn:microsoft.com/office/officeart/2005/8/layout/vList4"/>
    <dgm:cxn modelId="{DCEEB387-F04F-4FE7-9153-DBBEFE9ECF42}" type="presParOf" srcId="{1759FC68-848D-472E-ACDA-644E740FF7F6}" destId="{853C656B-3189-4162-ABD2-0FDE2BCA56EA}" srcOrd="1" destOrd="0" presId="urn:microsoft.com/office/officeart/2005/8/layout/vList4"/>
    <dgm:cxn modelId="{1A3C7F85-C2A0-490B-A983-C636F911D76C}" type="presParOf" srcId="{1759FC68-848D-472E-ACDA-644E740FF7F6}" destId="{879A991E-3DF7-4965-AD56-04AB9C982046}" srcOrd="2" destOrd="0" presId="urn:microsoft.com/office/officeart/2005/8/layout/vList4"/>
    <dgm:cxn modelId="{98EAACEE-94E8-45AA-935D-14D1DC622E9C}" type="presParOf" srcId="{879A991E-3DF7-4965-AD56-04AB9C982046}" destId="{FD6564DA-2EBF-465D-9DBA-BE31F4549EBF}" srcOrd="0" destOrd="0" presId="urn:microsoft.com/office/officeart/2005/8/layout/vList4"/>
    <dgm:cxn modelId="{3DFA883B-95FA-455A-A31C-38D2C97029BC}" type="presParOf" srcId="{879A991E-3DF7-4965-AD56-04AB9C982046}" destId="{AEEADC6D-5A9D-4ACF-A9F4-151EC1223CDE}" srcOrd="1" destOrd="0" presId="urn:microsoft.com/office/officeart/2005/8/layout/vList4"/>
    <dgm:cxn modelId="{D05991A6-EC86-4D04-A6EF-7E6862A445E5}" type="presParOf" srcId="{879A991E-3DF7-4965-AD56-04AB9C982046}" destId="{7A22921D-0E1A-4E46-A2C4-2568234F31F9}" srcOrd="2" destOrd="0" presId="urn:microsoft.com/office/officeart/2005/8/layout/vList4"/>
    <dgm:cxn modelId="{1BFF4B5A-9087-4471-8DC1-7EFC96CA7A41}" type="presParOf" srcId="{1759FC68-848D-472E-ACDA-644E740FF7F6}" destId="{CDF20D89-4748-4219-90F2-7AECD864F4BD}" srcOrd="3" destOrd="0" presId="urn:microsoft.com/office/officeart/2005/8/layout/vList4"/>
    <dgm:cxn modelId="{E4386821-85FA-434D-9B10-08D14D9617DC}" type="presParOf" srcId="{1759FC68-848D-472E-ACDA-644E740FF7F6}" destId="{FD72B9BC-FF5F-4C03-8E46-399B0C250FDB}" srcOrd="4" destOrd="0" presId="urn:microsoft.com/office/officeart/2005/8/layout/vList4"/>
    <dgm:cxn modelId="{19D0EBEE-0B9F-4B62-B8D3-685C7A4B6316}" type="presParOf" srcId="{FD72B9BC-FF5F-4C03-8E46-399B0C250FDB}" destId="{D57DA76E-995F-45E6-945D-59A23E68E5F0}" srcOrd="0" destOrd="0" presId="urn:microsoft.com/office/officeart/2005/8/layout/vList4"/>
    <dgm:cxn modelId="{57634D00-F453-4BEB-B0EE-CEDF1667D387}" type="presParOf" srcId="{FD72B9BC-FF5F-4C03-8E46-399B0C250FDB}" destId="{7CD65CA5-ADE3-431D-9EF9-2AB31968F20B}" srcOrd="1" destOrd="0" presId="urn:microsoft.com/office/officeart/2005/8/layout/vList4"/>
    <dgm:cxn modelId="{945E6BEF-E51F-416C-B159-DA7A5F9C9300}" type="presParOf" srcId="{FD72B9BC-FF5F-4C03-8E46-399B0C250FDB}" destId="{6CBA5DDD-2A69-4C40-A417-BDB5645323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74CCC-0DCD-435E-A649-7E88ECD80E4F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ED2C7360-C294-497D-952D-FD166B7E6A72}">
      <dgm:prSet phldrT="[Текст]" custT="1"/>
      <dgm:spPr/>
      <dgm:t>
        <a:bodyPr/>
        <a:lstStyle/>
        <a:p>
          <a:pPr algn="l"/>
          <a:r>
            <a:rPr lang="ru-RU" sz="2200" b="1" i="0" dirty="0" smtClean="0">
              <a:latin typeface="Century Gothic" panose="020B0502020202020204" pitchFamily="34" charset="0"/>
            </a:rPr>
            <a:t>Необходимо узнать, какие профессии более востребованы на данный момент на рынке труда нашего региона, а какими профессиями рынок перенасыщен</a:t>
          </a:r>
          <a:endParaRPr lang="ru-RU" sz="2200" b="1" dirty="0">
            <a:latin typeface="Century Gothic" panose="020B0502020202020204" pitchFamily="34" charset="0"/>
          </a:endParaRPr>
        </a:p>
      </dgm:t>
    </dgm:pt>
    <dgm:pt modelId="{C9C00F7B-BBFF-41F6-AD09-5318ACBA3F6F}" type="parTrans" cxnId="{3006FEC1-DF47-4C4F-9ED3-9345A46FF756}">
      <dgm:prSet/>
      <dgm:spPr/>
      <dgm:t>
        <a:bodyPr/>
        <a:lstStyle/>
        <a:p>
          <a:endParaRPr lang="ru-RU"/>
        </a:p>
      </dgm:t>
    </dgm:pt>
    <dgm:pt modelId="{7A236336-A5D6-4159-8FBA-A92970725A69}" type="sibTrans" cxnId="{3006FEC1-DF47-4C4F-9ED3-9345A46FF756}">
      <dgm:prSet/>
      <dgm:spPr/>
      <dgm:t>
        <a:bodyPr/>
        <a:lstStyle/>
        <a:p>
          <a:endParaRPr lang="ru-RU"/>
        </a:p>
      </dgm:t>
    </dgm:pt>
    <dgm:pt modelId="{1B5FB570-4659-42EB-BDD3-93162ECB2AAF}">
      <dgm:prSet phldrT="[Текст]" custT="1"/>
      <dgm:spPr/>
      <dgm:t>
        <a:bodyPr/>
        <a:lstStyle/>
        <a:p>
          <a:pPr algn="l"/>
          <a:r>
            <a:rPr lang="ru-RU" sz="2400" b="1" i="0" dirty="0" smtClean="0">
              <a:latin typeface="Century Gothic" panose="020B0502020202020204" pitchFamily="34" charset="0"/>
            </a:rPr>
            <a:t>Будущая профессия должна быть не только хорошо оплачиваемой, но и морально удовлетворять</a:t>
          </a:r>
          <a:endParaRPr lang="ru-RU" sz="2400" dirty="0">
            <a:latin typeface="Century Gothic" panose="020B0502020202020204" pitchFamily="34" charset="0"/>
          </a:endParaRPr>
        </a:p>
      </dgm:t>
    </dgm:pt>
    <dgm:pt modelId="{83C4E921-BB85-470A-B46C-BCF524959D76}" type="parTrans" cxnId="{E4701C7A-2394-4494-A85A-0542FC4D00D6}">
      <dgm:prSet/>
      <dgm:spPr/>
      <dgm:t>
        <a:bodyPr/>
        <a:lstStyle/>
        <a:p>
          <a:endParaRPr lang="ru-RU"/>
        </a:p>
      </dgm:t>
    </dgm:pt>
    <dgm:pt modelId="{52FF254B-F389-43F9-B875-FF211BC46737}" type="sibTrans" cxnId="{E4701C7A-2394-4494-A85A-0542FC4D00D6}">
      <dgm:prSet/>
      <dgm:spPr/>
      <dgm:t>
        <a:bodyPr/>
        <a:lstStyle/>
        <a:p>
          <a:endParaRPr lang="ru-RU"/>
        </a:p>
      </dgm:t>
    </dgm:pt>
    <dgm:pt modelId="{3A055A19-4785-4D28-BA82-685E146FA390}">
      <dgm:prSet phldrT="[Текст]"/>
      <dgm:spPr/>
      <dgm:t>
        <a:bodyPr/>
        <a:lstStyle/>
        <a:p>
          <a:pPr algn="l"/>
          <a:r>
            <a:rPr lang="ru-RU" b="1" i="0" dirty="0" smtClean="0"/>
            <a:t>Помогите ребёнку найти необходимую информацию о профессиях, об учебных заведениях.</a:t>
          </a:r>
          <a:endParaRPr lang="ru-RU" dirty="0"/>
        </a:p>
      </dgm:t>
    </dgm:pt>
    <dgm:pt modelId="{27633049-7B4B-4942-A22A-4181A3524CB9}" type="parTrans" cxnId="{DC876E81-466E-4159-B099-EB259FA56A39}">
      <dgm:prSet/>
      <dgm:spPr/>
      <dgm:t>
        <a:bodyPr/>
        <a:lstStyle/>
        <a:p>
          <a:endParaRPr lang="ru-RU"/>
        </a:p>
      </dgm:t>
    </dgm:pt>
    <dgm:pt modelId="{CA5E202D-9A51-49C0-B733-B32691D1EBEF}" type="sibTrans" cxnId="{DC876E81-466E-4159-B099-EB259FA56A39}">
      <dgm:prSet/>
      <dgm:spPr/>
      <dgm:t>
        <a:bodyPr/>
        <a:lstStyle/>
        <a:p>
          <a:endParaRPr lang="ru-RU"/>
        </a:p>
      </dgm:t>
    </dgm:pt>
    <dgm:pt modelId="{5B930EBB-07F8-4BF8-B826-94A80E594839}" type="pres">
      <dgm:prSet presAssocID="{60574CCC-0DCD-435E-A649-7E88ECD80E4F}" presName="linearFlow" presStyleCnt="0">
        <dgm:presLayoutVars>
          <dgm:dir/>
          <dgm:resizeHandles val="exact"/>
        </dgm:presLayoutVars>
      </dgm:prSet>
      <dgm:spPr/>
    </dgm:pt>
    <dgm:pt modelId="{64FE09FD-BAB6-41FC-97B6-631811424B51}" type="pres">
      <dgm:prSet presAssocID="{ED2C7360-C294-497D-952D-FD166B7E6A72}" presName="composite" presStyleCnt="0"/>
      <dgm:spPr/>
    </dgm:pt>
    <dgm:pt modelId="{123EDED6-460B-4D81-B128-D8AF9B2E4EBE}" type="pres">
      <dgm:prSet presAssocID="{ED2C7360-C294-497D-952D-FD166B7E6A72}" presName="imgShp" presStyleLbl="fgImgPlace1" presStyleIdx="0" presStyleCnt="3" custScaleX="135869" custScaleY="129240" custLinFactNeighborX="-32399" custLinFactNeighborY="-95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9FF6E0-F5A1-4E1C-844C-FA85F4E7BC57}" type="pres">
      <dgm:prSet presAssocID="{ED2C7360-C294-497D-952D-FD166B7E6A72}" presName="txShp" presStyleLbl="node1" presStyleIdx="0" presStyleCnt="3" custScaleX="108195" custScaleY="120487" custLinFactNeighborX="-420" custLinFactNeighborY="-13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1E7FB-7E54-4516-B4E8-7DD569B4CE76}" type="pres">
      <dgm:prSet presAssocID="{7A236336-A5D6-4159-8FBA-A92970725A69}" presName="spacing" presStyleCnt="0"/>
      <dgm:spPr/>
    </dgm:pt>
    <dgm:pt modelId="{35AE8CBC-1266-43F0-BE4C-5B5FCFCBDBB5}" type="pres">
      <dgm:prSet presAssocID="{1B5FB570-4659-42EB-BDD3-93162ECB2AAF}" presName="composite" presStyleCnt="0"/>
      <dgm:spPr/>
    </dgm:pt>
    <dgm:pt modelId="{0226993D-5E0C-4E00-BD3B-3D6749796151}" type="pres">
      <dgm:prSet presAssocID="{1B5FB570-4659-42EB-BDD3-93162ECB2AAF}" presName="imgShp" presStyleLbl="fgImgPlace1" presStyleIdx="1" presStyleCnt="3" custScaleX="148949" custScaleY="125504" custLinFactNeighborX="-47759" custLinFactNeighborY="-654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01421E5-D825-4DF7-ADA2-E0DF85F1613C}" type="pres">
      <dgm:prSet presAssocID="{1B5FB570-4659-42EB-BDD3-93162ECB2AAF}" presName="txShp" presStyleLbl="node1" presStyleIdx="1" presStyleCnt="3" custScaleX="104761" custLinFactNeighborX="-2822" custLinFactNeighborY="1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FCBF8-8020-46D9-A4AB-78F6B33CE275}" type="pres">
      <dgm:prSet presAssocID="{52FF254B-F389-43F9-B875-FF211BC46737}" presName="spacing" presStyleCnt="0"/>
      <dgm:spPr/>
    </dgm:pt>
    <dgm:pt modelId="{EEE85448-9217-448F-A12A-5FD1BFC7762F}" type="pres">
      <dgm:prSet presAssocID="{3A055A19-4785-4D28-BA82-685E146FA390}" presName="composite" presStyleCnt="0"/>
      <dgm:spPr/>
    </dgm:pt>
    <dgm:pt modelId="{628204C6-B5CF-4E46-B5B6-B096022E7C97}" type="pres">
      <dgm:prSet presAssocID="{3A055A19-4785-4D28-BA82-685E146FA390}" presName="imgShp" presStyleLbl="fgImgPlace1" presStyleIdx="2" presStyleCnt="3" custScaleX="136980" custScaleY="129787" custLinFactNeighborX="-41729" custLinFactNeighborY="-687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DCCEEA3-E9EF-4C6D-86E8-F412C7A93CE2}" type="pres">
      <dgm:prSet presAssocID="{3A055A19-4785-4D28-BA82-685E146FA390}" presName="txShp" presStyleLbl="node1" presStyleIdx="2" presStyleCnt="3" custScaleX="101594" custLinFactNeighborX="-4180" custLinFactNeighborY="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6FEC1-DF47-4C4F-9ED3-9345A46FF756}" srcId="{60574CCC-0DCD-435E-A649-7E88ECD80E4F}" destId="{ED2C7360-C294-497D-952D-FD166B7E6A72}" srcOrd="0" destOrd="0" parTransId="{C9C00F7B-BBFF-41F6-AD09-5318ACBA3F6F}" sibTransId="{7A236336-A5D6-4159-8FBA-A92970725A69}"/>
    <dgm:cxn modelId="{E4701C7A-2394-4494-A85A-0542FC4D00D6}" srcId="{60574CCC-0DCD-435E-A649-7E88ECD80E4F}" destId="{1B5FB570-4659-42EB-BDD3-93162ECB2AAF}" srcOrd="1" destOrd="0" parTransId="{83C4E921-BB85-470A-B46C-BCF524959D76}" sibTransId="{52FF254B-F389-43F9-B875-FF211BC46737}"/>
    <dgm:cxn modelId="{2EAD4889-6712-4B12-AF08-8F660721CBE7}" type="presOf" srcId="{60574CCC-0DCD-435E-A649-7E88ECD80E4F}" destId="{5B930EBB-07F8-4BF8-B826-94A80E594839}" srcOrd="0" destOrd="0" presId="urn:microsoft.com/office/officeart/2005/8/layout/vList3"/>
    <dgm:cxn modelId="{67BD9B60-6FE4-400F-865F-9E00EF99C5DC}" type="presOf" srcId="{ED2C7360-C294-497D-952D-FD166B7E6A72}" destId="{959FF6E0-F5A1-4E1C-844C-FA85F4E7BC57}" srcOrd="0" destOrd="0" presId="urn:microsoft.com/office/officeart/2005/8/layout/vList3"/>
    <dgm:cxn modelId="{D75C1A2B-8CFF-4147-8F0E-7F4A7E83E8E8}" type="presOf" srcId="{3A055A19-4785-4D28-BA82-685E146FA390}" destId="{BDCCEEA3-E9EF-4C6D-86E8-F412C7A93CE2}" srcOrd="0" destOrd="0" presId="urn:microsoft.com/office/officeart/2005/8/layout/vList3"/>
    <dgm:cxn modelId="{DC876E81-466E-4159-B099-EB259FA56A39}" srcId="{60574CCC-0DCD-435E-A649-7E88ECD80E4F}" destId="{3A055A19-4785-4D28-BA82-685E146FA390}" srcOrd="2" destOrd="0" parTransId="{27633049-7B4B-4942-A22A-4181A3524CB9}" sibTransId="{CA5E202D-9A51-49C0-B733-B32691D1EBEF}"/>
    <dgm:cxn modelId="{BA6427D0-726B-4846-AA28-44C6AAADFF97}" type="presOf" srcId="{1B5FB570-4659-42EB-BDD3-93162ECB2AAF}" destId="{701421E5-D825-4DF7-ADA2-E0DF85F1613C}" srcOrd="0" destOrd="0" presId="urn:microsoft.com/office/officeart/2005/8/layout/vList3"/>
    <dgm:cxn modelId="{E9B694A4-C3E0-47EE-912A-3B19FA776986}" type="presParOf" srcId="{5B930EBB-07F8-4BF8-B826-94A80E594839}" destId="{64FE09FD-BAB6-41FC-97B6-631811424B51}" srcOrd="0" destOrd="0" presId="urn:microsoft.com/office/officeart/2005/8/layout/vList3"/>
    <dgm:cxn modelId="{1E0DC228-65AA-4932-A526-95093F6130D8}" type="presParOf" srcId="{64FE09FD-BAB6-41FC-97B6-631811424B51}" destId="{123EDED6-460B-4D81-B128-D8AF9B2E4EBE}" srcOrd="0" destOrd="0" presId="urn:microsoft.com/office/officeart/2005/8/layout/vList3"/>
    <dgm:cxn modelId="{B912189B-2125-4A90-A512-6E5A5C72B1A1}" type="presParOf" srcId="{64FE09FD-BAB6-41FC-97B6-631811424B51}" destId="{959FF6E0-F5A1-4E1C-844C-FA85F4E7BC57}" srcOrd="1" destOrd="0" presId="urn:microsoft.com/office/officeart/2005/8/layout/vList3"/>
    <dgm:cxn modelId="{D2FD0040-3B61-4430-876B-5F7C0538649B}" type="presParOf" srcId="{5B930EBB-07F8-4BF8-B826-94A80E594839}" destId="{2101E7FB-7E54-4516-B4E8-7DD569B4CE76}" srcOrd="1" destOrd="0" presId="urn:microsoft.com/office/officeart/2005/8/layout/vList3"/>
    <dgm:cxn modelId="{CAB567D3-4AEC-4A80-BA1A-4DC18DC77D3C}" type="presParOf" srcId="{5B930EBB-07F8-4BF8-B826-94A80E594839}" destId="{35AE8CBC-1266-43F0-BE4C-5B5FCFCBDBB5}" srcOrd="2" destOrd="0" presId="urn:microsoft.com/office/officeart/2005/8/layout/vList3"/>
    <dgm:cxn modelId="{ADCCD845-0784-46B1-B66A-F6D014184732}" type="presParOf" srcId="{35AE8CBC-1266-43F0-BE4C-5B5FCFCBDBB5}" destId="{0226993D-5E0C-4E00-BD3B-3D6749796151}" srcOrd="0" destOrd="0" presId="urn:microsoft.com/office/officeart/2005/8/layout/vList3"/>
    <dgm:cxn modelId="{60EC6C48-41E9-4C4E-B498-7F30D3635671}" type="presParOf" srcId="{35AE8CBC-1266-43F0-BE4C-5B5FCFCBDBB5}" destId="{701421E5-D825-4DF7-ADA2-E0DF85F1613C}" srcOrd="1" destOrd="0" presId="urn:microsoft.com/office/officeart/2005/8/layout/vList3"/>
    <dgm:cxn modelId="{22AE37E5-D7EA-4BF0-AB7F-F75002403C8C}" type="presParOf" srcId="{5B930EBB-07F8-4BF8-B826-94A80E594839}" destId="{BA2FCBF8-8020-46D9-A4AB-78F6B33CE275}" srcOrd="3" destOrd="0" presId="urn:microsoft.com/office/officeart/2005/8/layout/vList3"/>
    <dgm:cxn modelId="{81D86781-2B56-43A7-AD10-0EF83EAAD759}" type="presParOf" srcId="{5B930EBB-07F8-4BF8-B826-94A80E594839}" destId="{EEE85448-9217-448F-A12A-5FD1BFC7762F}" srcOrd="4" destOrd="0" presId="urn:microsoft.com/office/officeart/2005/8/layout/vList3"/>
    <dgm:cxn modelId="{2C3B7649-040B-40DF-9092-57D635DD153D}" type="presParOf" srcId="{EEE85448-9217-448F-A12A-5FD1BFC7762F}" destId="{628204C6-B5CF-4E46-B5B6-B096022E7C97}" srcOrd="0" destOrd="0" presId="urn:microsoft.com/office/officeart/2005/8/layout/vList3"/>
    <dgm:cxn modelId="{BE883E29-ABE6-44EE-8540-CCD0D11D9EB5}" type="presParOf" srcId="{EEE85448-9217-448F-A12A-5FD1BFC7762F}" destId="{BDCCEEA3-E9EF-4C6D-86E8-F412C7A93C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5685F-1472-466F-9620-B4B11BC9DED5}">
      <dsp:nvSpPr>
        <dsp:cNvPr id="0" name=""/>
        <dsp:cNvSpPr/>
      </dsp:nvSpPr>
      <dsp:spPr>
        <a:xfrm>
          <a:off x="0" y="5266"/>
          <a:ext cx="11722444" cy="188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Century Gothic" panose="020B0502020202020204" pitchFamily="34" charset="0"/>
          </a:endParaRPr>
        </a:p>
      </dsp:txBody>
      <dsp:txXfrm>
        <a:off x="2533235" y="5266"/>
        <a:ext cx="9189208" cy="1887463"/>
      </dsp:txXfrm>
    </dsp:sp>
    <dsp:sp modelId="{38125456-3CF0-4BCE-ADFA-861E7DECB929}">
      <dsp:nvSpPr>
        <dsp:cNvPr id="0" name=""/>
        <dsp:cNvSpPr/>
      </dsp:nvSpPr>
      <dsp:spPr>
        <a:xfrm>
          <a:off x="62472" y="20044"/>
          <a:ext cx="2571153" cy="17612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6564DA-2EBF-465D-9DBA-BE31F4549EBF}">
      <dsp:nvSpPr>
        <dsp:cNvPr id="0" name=""/>
        <dsp:cNvSpPr/>
      </dsp:nvSpPr>
      <dsp:spPr>
        <a:xfrm>
          <a:off x="0" y="2137401"/>
          <a:ext cx="11722444" cy="188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Century Gothic" panose="020B0502020202020204" pitchFamily="34" charset="0"/>
          </a:endParaRPr>
        </a:p>
      </dsp:txBody>
      <dsp:txXfrm>
        <a:off x="2533235" y="2137401"/>
        <a:ext cx="9189208" cy="1887463"/>
      </dsp:txXfrm>
    </dsp:sp>
    <dsp:sp modelId="{AEEADC6D-5A9D-4ACF-A9F4-151EC1223CDE}">
      <dsp:nvSpPr>
        <dsp:cNvPr id="0" name=""/>
        <dsp:cNvSpPr/>
      </dsp:nvSpPr>
      <dsp:spPr>
        <a:xfrm>
          <a:off x="54922" y="2150244"/>
          <a:ext cx="2679047" cy="18268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7DA76E-995F-45E6-945D-59A23E68E5F0}">
      <dsp:nvSpPr>
        <dsp:cNvPr id="0" name=""/>
        <dsp:cNvSpPr/>
      </dsp:nvSpPr>
      <dsp:spPr>
        <a:xfrm>
          <a:off x="0" y="4152420"/>
          <a:ext cx="11722444" cy="188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33235" y="4152420"/>
        <a:ext cx="9189208" cy="1887463"/>
      </dsp:txXfrm>
    </dsp:sp>
    <dsp:sp modelId="{7CD65CA5-ADE3-431D-9EF9-2AB31968F20B}">
      <dsp:nvSpPr>
        <dsp:cNvPr id="0" name=""/>
        <dsp:cNvSpPr/>
      </dsp:nvSpPr>
      <dsp:spPr>
        <a:xfrm>
          <a:off x="34701" y="4144840"/>
          <a:ext cx="2632368" cy="1833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FF6E0-F5A1-4E1C-844C-FA85F4E7BC57}">
      <dsp:nvSpPr>
        <dsp:cNvPr id="0" name=""/>
        <dsp:cNvSpPr/>
      </dsp:nvSpPr>
      <dsp:spPr>
        <a:xfrm rot="10800000">
          <a:off x="1914523" y="0"/>
          <a:ext cx="8529092" cy="158401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35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latin typeface="Century Gothic" panose="020B0502020202020204" pitchFamily="34" charset="0"/>
            </a:rPr>
            <a:t>Необходимо узнать, какие профессии более востребованы на данный момент на рынке труда нашего региона, а какими профессиями рынок перенасыщен</a:t>
          </a:r>
          <a:endParaRPr lang="ru-RU" sz="2200" b="1" kern="1200" dirty="0">
            <a:latin typeface="Century Gothic" panose="020B0502020202020204" pitchFamily="34" charset="0"/>
          </a:endParaRPr>
        </a:p>
      </dsp:txBody>
      <dsp:txXfrm rot="10800000">
        <a:off x="2310526" y="0"/>
        <a:ext cx="8133089" cy="1584013"/>
      </dsp:txXfrm>
    </dsp:sp>
    <dsp:sp modelId="{123EDED6-460B-4D81-B128-D8AF9B2E4EBE}">
      <dsp:nvSpPr>
        <dsp:cNvPr id="0" name=""/>
        <dsp:cNvSpPr/>
      </dsp:nvSpPr>
      <dsp:spPr>
        <a:xfrm>
          <a:off x="951581" y="0"/>
          <a:ext cx="1786236" cy="1699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421E5-D825-4DF7-ADA2-E0DF85F1613C}">
      <dsp:nvSpPr>
        <dsp:cNvPr id="0" name=""/>
        <dsp:cNvSpPr/>
      </dsp:nvSpPr>
      <dsp:spPr>
        <a:xfrm rot="10800000">
          <a:off x="1971190" y="2275853"/>
          <a:ext cx="8258388" cy="1314675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3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Century Gothic" panose="020B0502020202020204" pitchFamily="34" charset="0"/>
            </a:rPr>
            <a:t>Будущая профессия должна быть не только хорошо оплачиваемой, но и морально удовлетворять</a:t>
          </a:r>
          <a:endParaRPr lang="ru-RU" sz="2400" kern="1200" dirty="0">
            <a:latin typeface="Century Gothic" panose="020B0502020202020204" pitchFamily="34" charset="0"/>
          </a:endParaRPr>
        </a:p>
      </dsp:txBody>
      <dsp:txXfrm rot="10800000">
        <a:off x="2299859" y="2275853"/>
        <a:ext cx="7929719" cy="1314675"/>
      </dsp:txXfrm>
    </dsp:sp>
    <dsp:sp modelId="{0226993D-5E0C-4E00-BD3B-3D6749796151}">
      <dsp:nvSpPr>
        <dsp:cNvPr id="0" name=""/>
        <dsp:cNvSpPr/>
      </dsp:nvSpPr>
      <dsp:spPr>
        <a:xfrm>
          <a:off x="774333" y="2005714"/>
          <a:ext cx="1958195" cy="164997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CEEA3-E9EF-4C6D-86E8-F412C7A93CE2}">
      <dsp:nvSpPr>
        <dsp:cNvPr id="0" name=""/>
        <dsp:cNvSpPr/>
      </dsp:nvSpPr>
      <dsp:spPr>
        <a:xfrm rot="10800000">
          <a:off x="2012042" y="4354661"/>
          <a:ext cx="8008731" cy="1314675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735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dirty="0" smtClean="0"/>
            <a:t>Помогите ребёнку найти необходимую информацию о профессиях, об учебных заведениях.</a:t>
          </a:r>
          <a:endParaRPr lang="ru-RU" sz="2600" kern="1200" dirty="0"/>
        </a:p>
      </dsp:txBody>
      <dsp:txXfrm rot="10800000">
        <a:off x="2340711" y="4354661"/>
        <a:ext cx="7680062" cy="1314675"/>
      </dsp:txXfrm>
    </dsp:sp>
    <dsp:sp modelId="{628204C6-B5CF-4E46-B5B6-B096022E7C97}">
      <dsp:nvSpPr>
        <dsp:cNvPr id="0" name=""/>
        <dsp:cNvSpPr/>
      </dsp:nvSpPr>
      <dsp:spPr>
        <a:xfrm>
          <a:off x="955360" y="4043720"/>
          <a:ext cx="1800842" cy="170627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3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7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5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8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6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4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9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0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7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4AC5-2DCF-4855-92F2-DB65E9752B29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5619-24CC-41CF-A34D-C23440819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r="2646" b="19792"/>
          <a:stretch/>
        </p:blipFill>
        <p:spPr>
          <a:xfrm>
            <a:off x="0" y="2997064"/>
            <a:ext cx="5727737" cy="3860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6" y="140918"/>
            <a:ext cx="585267" cy="743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47" y="128724"/>
            <a:ext cx="749873" cy="755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981" y="0"/>
            <a:ext cx="8199831" cy="512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632" y="687485"/>
            <a:ext cx="6096528" cy="8108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498" y="3937686"/>
            <a:ext cx="4509290" cy="255373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86632" y="1900754"/>
            <a:ext cx="6423249" cy="1419095"/>
          </a:xfrm>
          <a:prstGeom prst="roundRect">
            <a:avLst/>
          </a:prstGeom>
          <a:solidFill>
            <a:schemeClr val="bg1"/>
          </a:solidFill>
          <a:ln>
            <a:solidFill>
              <a:srgbClr val="754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48679" y="2102469"/>
            <a:ext cx="5972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Психолого-педагогические рекомендации для родителей выпускников</a:t>
            </a:r>
          </a:p>
          <a:p>
            <a:pPr algn="ctr"/>
            <a:r>
              <a:rPr lang="ru-RU" sz="2000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 с ОВЗ по выбору профессии</a:t>
            </a:r>
            <a:endParaRPr lang="ru-RU" sz="2000" b="1" dirty="0">
              <a:solidFill>
                <a:srgbClr val="75406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661" t="22463" r="1082" b="22162"/>
          <a:stretch/>
        </p:blipFill>
        <p:spPr>
          <a:xfrm>
            <a:off x="3434" y="189470"/>
            <a:ext cx="12176793" cy="6400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4" y="1894701"/>
            <a:ext cx="11829535" cy="2990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052" y="450826"/>
            <a:ext cx="6659617" cy="4986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6533" y="2097206"/>
            <a:ext cx="116359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         Получение образования для детей-инвалидов, а также для детей с ограниченными</a:t>
            </a:r>
          </a:p>
          <a:p>
            <a:pPr algn="just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возможностями здоровья (ЛОВЗ) является важнейшим фактором их успешной</a:t>
            </a:r>
          </a:p>
          <a:p>
            <a:pPr algn="just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социализации и общественной жизни. Получение профессии – это важный вопрос и один из</a:t>
            </a:r>
          </a:p>
          <a:p>
            <a:pPr algn="just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самых эффективных способов самореализации, поэтому профориентация детей-инвалидов</a:t>
            </a:r>
          </a:p>
          <a:p>
            <a:pPr algn="just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является важнейшей задачей государственной политики.</a:t>
            </a:r>
          </a:p>
          <a:p>
            <a:pPr algn="ctr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      Конечно же, профориентация лиц с ограниченными возможностями требует специальной</a:t>
            </a:r>
          </a:p>
          <a:p>
            <a:pPr algn="just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разработки и имеет ряд своих особенностей, которые включают особые методы</a:t>
            </a:r>
          </a:p>
          <a:p>
            <a:pPr algn="just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диагностики профессиональных склонностей, а также интересов человека, и принятие во</a:t>
            </a:r>
          </a:p>
          <a:p>
            <a:pPr algn="just"/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внимание конкретных ограничений по состоянию здоровья.</a:t>
            </a:r>
            <a:endParaRPr lang="ru-RU" b="1" dirty="0">
              <a:solidFill>
                <a:srgbClr val="75406A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417613"/>
            <a:ext cx="5321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Введение</a:t>
            </a:r>
            <a:endParaRPr lang="ru-RU" sz="2800" b="1" dirty="0">
              <a:solidFill>
                <a:srgbClr val="75406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4238" y="98677"/>
            <a:ext cx="8122507" cy="551937"/>
          </a:xfrm>
          <a:prstGeom prst="rect">
            <a:avLst/>
          </a:prstGeom>
          <a:ln>
            <a:solidFill>
              <a:srgbClr val="75406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1903" y="179682"/>
            <a:ext cx="818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5406A"/>
                </a:solidFill>
                <a:latin typeface="Century Gothic" panose="020B0502020202020204" pitchFamily="34" charset="0"/>
              </a:rPr>
              <a:t>Рекомендации психолога родителям детей с ОВЗ и инвалидностью</a:t>
            </a:r>
            <a:endParaRPr lang="ru-RU" b="1" dirty="0">
              <a:solidFill>
                <a:srgbClr val="75406A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37986725"/>
              </p:ext>
            </p:extLst>
          </p:nvPr>
        </p:nvGraphicFramePr>
        <p:xfrm>
          <a:off x="98853" y="731619"/>
          <a:ext cx="11722444" cy="603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91264" y="829951"/>
            <a:ext cx="899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 давите на ребёнка с выбором профессии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292" y="1269503"/>
            <a:ext cx="841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ребенок получит профессию, которая не соответствует его индивидуальным особенностям, он не станет хорошим специалистом, кроме того, неправильно выбранная профессия может навредить ребенку, как психически, так и физически.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0292" y="2928892"/>
            <a:ext cx="787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Учитывайте состояние здоровья ребёнка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0292" y="3419213"/>
            <a:ext cx="854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у Вашего ребенка есть какие-то отклонения здоровья, заболевания, обязательно проконсультируйтесь с врачом, не будет ли это заболевание препятствовать в выборе той или иной профессии.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0292" y="4906489"/>
            <a:ext cx="930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Не навязывайте свою точку зрения: обсудите с ребенком все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«за»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«против» выбранной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профессии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8530" y="5762455"/>
            <a:ext cx="8402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В разговоре важно осознать, по каким критериям он выбрал ту или иную профессию, как он ее представляет, какой карьерный рост он видит в ней.</a:t>
            </a:r>
          </a:p>
        </p:txBody>
      </p:sp>
    </p:spTree>
    <p:extLst>
      <p:ext uri="{BB962C8B-B14F-4D97-AF65-F5344CB8AC3E}">
        <p14:creationId xmlns:p14="http://schemas.microsoft.com/office/powerpoint/2010/main" val="2131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7429219"/>
              </p:ext>
            </p:extLst>
          </p:nvPr>
        </p:nvGraphicFramePr>
        <p:xfrm>
          <a:off x="-329513" y="914400"/>
          <a:ext cx="11854248" cy="584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183" y="130463"/>
            <a:ext cx="8138865" cy="566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183" y="130463"/>
            <a:ext cx="823641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13" y="124865"/>
            <a:ext cx="6657409" cy="499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46" y="1252151"/>
            <a:ext cx="11854249" cy="5420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14" y="124864"/>
            <a:ext cx="6657409" cy="499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79806" y="69905"/>
            <a:ext cx="446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Уважаемые родители!</a:t>
            </a:r>
            <a:endParaRPr lang="ru-RU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95" y="1598140"/>
            <a:ext cx="114753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   Главным факторов профориентации детей с ОВЗ и инвалидностью является учет всех особенностей их отклонений. 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   Родители и семья играет важнейшую роль в выборе профессии, в самоопределении и адаптации ребенка в социуме. Поэтому они должны быть максимально привлечены к процессу. </a:t>
            </a:r>
            <a:endParaRPr lang="ru-RU" sz="2000" dirty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   Получение образования для детей-инвалидов, а также для детей с ограниченными возможностями здоровья (ОВЗ) является важнейшим фактором их успешной социализации и общественной жизни. 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   Получение профессии – это важный вопрос и один из самых эффективных способов самореализации, поэтому профориентация детей-инвалидов является важнейшей задачей государственной политики.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  Конечно же, профориентация лиц с ограниченными возможностями требует специальной разработки и имеет ряд своих особенностей, которые включают особые методы диагностики профессиональных склонностей, а также интересов человека, и принятие во внимание конкретных ограничений по состоянию здоровья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45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424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Кайгородова Алёна Алексеевна</dc:creator>
  <cp:lastModifiedBy>Беляева Галина Николаевна</cp:lastModifiedBy>
  <cp:revision>26</cp:revision>
  <dcterms:created xsi:type="dcterms:W3CDTF">2020-12-03T05:47:37Z</dcterms:created>
  <dcterms:modified xsi:type="dcterms:W3CDTF">2022-02-21T18:01:58Z</dcterms:modified>
</cp:coreProperties>
</file>